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64" r:id="rId3"/>
  </p:sldMasterIdLst>
  <p:notesMasterIdLst>
    <p:notesMasterId r:id="rId8"/>
  </p:notesMasterIdLst>
  <p:handoutMasterIdLst>
    <p:handoutMasterId r:id="rId30"/>
  </p:handoutMasterIdLst>
  <p:sldIdLst>
    <p:sldId id="257" r:id="rId4"/>
    <p:sldId id="258" r:id="rId5"/>
    <p:sldId id="259" r:id="rId6"/>
    <p:sldId id="260" r:id="rId7"/>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Lst>
  <p:sldSz cx="7559675" cy="10691495"/>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51" userDrawn="1">
          <p15:clr>
            <a:srgbClr val="A4A3A4"/>
          </p15:clr>
        </p15:guide>
        <p15:guide id="2" pos="241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8CBAD"/>
    <a:srgbClr val="F7EB7F"/>
    <a:srgbClr val="105AD7"/>
    <a:srgbClr val="4582ED"/>
    <a:srgbClr val="7FAAE2"/>
    <a:srgbClr val="F3F7FA"/>
    <a:srgbClr val="E7E5E6"/>
    <a:srgbClr val="DEDDE5"/>
    <a:srgbClr val="223762"/>
    <a:srgbClr val="2B46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92" autoAdjust="0"/>
    <p:restoredTop sz="95723" autoAdjust="0"/>
  </p:normalViewPr>
  <p:slideViewPr>
    <p:cSldViewPr snapToGrid="0" showGuides="1">
      <p:cViewPr varScale="1">
        <p:scale>
          <a:sx n="71" d="100"/>
          <a:sy n="71" d="100"/>
        </p:scale>
        <p:origin x="2376" y="56"/>
      </p:cViewPr>
      <p:guideLst>
        <p:guide orient="horz" pos="3451"/>
        <p:guide pos="2410"/>
      </p:guideLst>
    </p:cSldViewPr>
  </p:slideViewPr>
  <p:notesTextViewPr>
    <p:cViewPr>
      <p:scale>
        <a:sx n="1" d="1"/>
        <a:sy n="1" d="1"/>
      </p:scale>
      <p:origin x="0" y="0"/>
    </p:cViewPr>
  </p:notesTextViewPr>
  <p:sorterViewPr>
    <p:cViewPr>
      <p:scale>
        <a:sx n="166" d="100"/>
        <a:sy n="1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notesMaster" Target="notesMasters/notesMaster1.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5" Type="http://schemas.openxmlformats.org/officeDocument/2006/relationships/tags" Target="tags/tag119.xml"/><Relationship Id="rId34" Type="http://schemas.openxmlformats.org/officeDocument/2006/relationships/commentAuthors" Target="commentAuthors.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handoutMaster" Target="handoutMasters/handoutMaster1.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37" name=""/>
        <p:cNvGrpSpPr/>
        <p:nvPr/>
      </p:nvGrpSpPr>
      <p:grpSpPr>
        <a:xfrm>
          <a:off x="0" y="0"/>
          <a:ext cx="0" cy="0"/>
          <a:chOff x="0" y="0"/>
          <a:chExt cx="0" cy="0"/>
        </a:xfrm>
      </p:grpSpPr>
      <p:sp>
        <p:nvSpPr>
          <p:cNvPr id="1048908"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1048909"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1048910"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1048911"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36" name=""/>
        <p:cNvGrpSpPr/>
        <p:nvPr/>
      </p:nvGrpSpPr>
      <p:grpSpPr>
        <a:xfrm>
          <a:off x="0" y="0"/>
          <a:ext cx="0" cy="0"/>
          <a:chOff x="0" y="0"/>
          <a:chExt cx="0" cy="0"/>
        </a:xfrm>
      </p:grpSpPr>
      <p:sp>
        <p:nvSpPr>
          <p:cNvPr id="104890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104890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BFC3AC-8095-4B59-B82D-271F0B4564AD}" type="datetimeFigureOut">
              <a:rPr lang="zh-CN" altLang="en-US" smtClean="0"/>
            </a:fld>
            <a:endParaRPr lang="zh-CN" altLang="en-US"/>
          </a:p>
        </p:txBody>
      </p:sp>
      <p:sp>
        <p:nvSpPr>
          <p:cNvPr id="1048904" name="幻灯片图像占位符 3"/>
          <p:cNvSpPr>
            <a:spLocks noGrp="1" noRot="1" noChangeAspect="1"/>
          </p:cNvSpPr>
          <p:nvPr>
            <p:ph type="sldImg" idx="2"/>
          </p:nvPr>
        </p:nvSpPr>
        <p:spPr>
          <a:xfrm>
            <a:off x="2337955" y="1143000"/>
            <a:ext cx="2182091" cy="3086100"/>
          </a:xfrm>
          <a:prstGeom prst="rect">
            <a:avLst/>
          </a:prstGeom>
          <a:noFill/>
          <a:ln w="12700">
            <a:solidFill>
              <a:prstClr val="black"/>
            </a:solidFill>
          </a:ln>
        </p:spPr>
        <p:txBody>
          <a:bodyPr vert="horz" lIns="91440" tIns="45720" rIns="91440" bIns="45720" rtlCol="0" anchor="ctr"/>
          <a:p>
            <a:endParaRPr lang="zh-CN" altLang="en-US"/>
          </a:p>
        </p:txBody>
      </p:sp>
      <p:sp>
        <p:nvSpPr>
          <p:cNvPr id="104890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90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104890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8AEEFA-8A1D-43B1-A8B3-9A14753B791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59" name=""/>
        <p:cNvGrpSpPr/>
        <p:nvPr/>
      </p:nvGrpSpPr>
      <p:grpSpPr>
        <a:xfrm>
          <a:off x="0" y="0"/>
          <a:ext cx="0" cy="0"/>
          <a:chOff x="0" y="0"/>
          <a:chExt cx="0" cy="0"/>
        </a:xfrm>
      </p:grpSpPr>
      <p:sp>
        <p:nvSpPr>
          <p:cNvPr id="1048609" name="幻灯片图像占位符 1"/>
          <p:cNvSpPr>
            <a:spLocks noGrp="1" noRot="1" noChangeAspect="1"/>
          </p:cNvSpPr>
          <p:nvPr>
            <p:ph type="sldImg"/>
          </p:nvPr>
        </p:nvSpPr>
        <p:spPr>
          <a:xfrm>
            <a:off x="2337955" y="1143000"/>
            <a:ext cx="2182091" cy="3086100"/>
          </a:xfrm>
        </p:spPr>
      </p:sp>
      <p:sp>
        <p:nvSpPr>
          <p:cNvPr id="1048610" name="备注占位符 2"/>
          <p:cNvSpPr>
            <a:spLocks noGrp="1"/>
          </p:cNvSpPr>
          <p:nvPr>
            <p:ph type="body" idx="1"/>
          </p:nvPr>
        </p:nvSpPr>
        <p:spPr/>
        <p:txBody>
          <a:bodyPr/>
          <a:p>
            <a:endParaRPr lang="zh-CN" altLang="en-US"/>
          </a:p>
        </p:txBody>
      </p:sp>
      <p:sp>
        <p:nvSpPr>
          <p:cNvPr id="1048611" name="灯片编号占位符 3"/>
          <p:cNvSpPr>
            <a:spLocks noGrp="1"/>
          </p:cNvSpPr>
          <p:nvPr>
            <p:ph type="sldNum" sz="quarter" idx="10"/>
          </p:nvPr>
        </p:nvSpPr>
        <p:spPr/>
        <p:txBody>
          <a:bodyPr/>
          <a:p>
            <a:fld id="{748AEEFA-8A1D-43B1-A8B3-9A14753B7919}"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89" name=""/>
        <p:cNvGrpSpPr/>
        <p:nvPr/>
      </p:nvGrpSpPr>
      <p:grpSpPr>
        <a:xfrm>
          <a:off x="0" y="0"/>
          <a:ext cx="0" cy="0"/>
          <a:chOff x="0" y="0"/>
          <a:chExt cx="0" cy="0"/>
        </a:xfrm>
      </p:grpSpPr>
      <p:sp>
        <p:nvSpPr>
          <p:cNvPr id="1048743" name="幻灯片图像占位符 1"/>
          <p:cNvSpPr>
            <a:spLocks noGrp="1" noRot="1" noChangeAspect="1"/>
          </p:cNvSpPr>
          <p:nvPr>
            <p:ph type="sldImg" idx="2"/>
          </p:nvPr>
        </p:nvSpPr>
        <p:spPr/>
      </p:sp>
      <p:sp>
        <p:nvSpPr>
          <p:cNvPr id="1048744" name="文本占位符 2"/>
          <p:cNvSpPr>
            <a:spLocks noGrp="1"/>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92" name=""/>
        <p:cNvGrpSpPr/>
        <p:nvPr/>
      </p:nvGrpSpPr>
      <p:grpSpPr>
        <a:xfrm>
          <a:off x="0" y="0"/>
          <a:ext cx="0" cy="0"/>
          <a:chOff x="0" y="0"/>
          <a:chExt cx="0" cy="0"/>
        </a:xfrm>
      </p:grpSpPr>
      <p:sp>
        <p:nvSpPr>
          <p:cNvPr id="1048751" name="幻灯片图像占位符 1"/>
          <p:cNvSpPr>
            <a:spLocks noGrp="1" noRot="1" noChangeAspect="1"/>
          </p:cNvSpPr>
          <p:nvPr>
            <p:ph type="sldImg" idx="2"/>
          </p:nvPr>
        </p:nvSpPr>
        <p:spPr/>
      </p:sp>
      <p:sp>
        <p:nvSpPr>
          <p:cNvPr id="1048752" name="文本占位符 2"/>
          <p:cNvSpPr>
            <a:spLocks noGrp="1"/>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95" name=""/>
        <p:cNvGrpSpPr/>
        <p:nvPr/>
      </p:nvGrpSpPr>
      <p:grpSpPr>
        <a:xfrm>
          <a:off x="0" y="0"/>
          <a:ext cx="0" cy="0"/>
          <a:chOff x="0" y="0"/>
          <a:chExt cx="0" cy="0"/>
        </a:xfrm>
      </p:grpSpPr>
      <p:sp>
        <p:nvSpPr>
          <p:cNvPr id="1048761" name="幻灯片图像占位符 1"/>
          <p:cNvSpPr>
            <a:spLocks noGrp="1" noRot="1" noChangeAspect="1"/>
          </p:cNvSpPr>
          <p:nvPr>
            <p:ph type="sldImg"/>
          </p:nvPr>
        </p:nvSpPr>
        <p:spPr>
          <a:xfrm>
            <a:off x="2337955" y="1143000"/>
            <a:ext cx="2182091" cy="3086100"/>
          </a:xfrm>
        </p:spPr>
      </p:sp>
      <p:sp>
        <p:nvSpPr>
          <p:cNvPr id="1048762" name="备注占位符 2"/>
          <p:cNvSpPr>
            <a:spLocks noGrp="1"/>
          </p:cNvSpPr>
          <p:nvPr>
            <p:ph type="body" idx="1"/>
          </p:nvPr>
        </p:nvSpPr>
        <p:spPr/>
        <p:txBody>
          <a:bodyPr/>
          <a:p>
            <a:endParaRPr lang="zh-CN" altLang="en-US"/>
          </a:p>
        </p:txBody>
      </p:sp>
      <p:sp>
        <p:nvSpPr>
          <p:cNvPr id="1048763" name="灯片编号占位符 3"/>
          <p:cNvSpPr>
            <a:spLocks noGrp="1"/>
          </p:cNvSpPr>
          <p:nvPr>
            <p:ph type="sldNum" sz="quarter" idx="10"/>
          </p:nvPr>
        </p:nvSpPr>
        <p:spPr/>
        <p:txBody>
          <a:bodyPr/>
          <a:p>
            <a:fld id="{748AEEFA-8A1D-43B1-A8B3-9A14753B7919}"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98" name=""/>
        <p:cNvGrpSpPr/>
        <p:nvPr/>
      </p:nvGrpSpPr>
      <p:grpSpPr>
        <a:xfrm>
          <a:off x="0" y="0"/>
          <a:ext cx="0" cy="0"/>
          <a:chOff x="0" y="0"/>
          <a:chExt cx="0" cy="0"/>
        </a:xfrm>
      </p:grpSpPr>
      <p:sp>
        <p:nvSpPr>
          <p:cNvPr id="1048768" name="幻灯片图像占位符 1"/>
          <p:cNvSpPr>
            <a:spLocks noGrp="1" noRot="1" noChangeAspect="1"/>
          </p:cNvSpPr>
          <p:nvPr>
            <p:ph type="sldImg" idx="2"/>
          </p:nvPr>
        </p:nvSpPr>
        <p:spPr/>
      </p:sp>
      <p:sp>
        <p:nvSpPr>
          <p:cNvPr id="1048769" name="文本占位符 2"/>
          <p:cNvSpPr>
            <a:spLocks noGrp="1"/>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01" name=""/>
        <p:cNvGrpSpPr/>
        <p:nvPr/>
      </p:nvGrpSpPr>
      <p:grpSpPr>
        <a:xfrm>
          <a:off x="0" y="0"/>
          <a:ext cx="0" cy="0"/>
          <a:chOff x="0" y="0"/>
          <a:chExt cx="0" cy="0"/>
        </a:xfrm>
      </p:grpSpPr>
      <p:sp>
        <p:nvSpPr>
          <p:cNvPr id="1048776" name="幻灯片图像占位符 1"/>
          <p:cNvSpPr>
            <a:spLocks noGrp="1" noRot="1" noChangeAspect="1"/>
          </p:cNvSpPr>
          <p:nvPr>
            <p:ph type="sldImg" idx="2"/>
          </p:nvPr>
        </p:nvSpPr>
        <p:spPr/>
      </p:sp>
      <p:sp>
        <p:nvSpPr>
          <p:cNvPr id="1048777" name="文本占位符 2"/>
          <p:cNvSpPr>
            <a:spLocks noGrp="1"/>
          </p:cNvSpPr>
          <p:nvPr>
            <p:ph type="body" idx="3"/>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799" name="幻灯片图像占位符 1"/>
          <p:cNvSpPr>
            <a:spLocks noGrp="1" noRot="1" noChangeAspect="1"/>
          </p:cNvSpPr>
          <p:nvPr>
            <p:ph type="sldImg" idx="2"/>
          </p:nvPr>
        </p:nvSpPr>
        <p:spPr>
          <a:xfrm>
            <a:off x="2338388" y="1143000"/>
            <a:ext cx="2181225" cy="3086100"/>
          </a:xfrm>
        </p:spPr>
      </p:sp>
      <p:sp>
        <p:nvSpPr>
          <p:cNvPr id="1048800" name="文本占位符 2"/>
          <p:cNvSpPr>
            <a:spLocks noGrp="1"/>
          </p:cNvSpPr>
          <p:nvPr>
            <p:ph type="body" idx="3"/>
          </p:nvPr>
        </p:nvSpPr>
        <p:spPr/>
        <p:txBody>
          <a:bodyPr/>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07" name=""/>
        <p:cNvGrpSpPr/>
        <p:nvPr/>
      </p:nvGrpSpPr>
      <p:grpSpPr>
        <a:xfrm>
          <a:off x="0" y="0"/>
          <a:ext cx="0" cy="0"/>
          <a:chOff x="0" y="0"/>
          <a:chExt cx="0" cy="0"/>
        </a:xfrm>
      </p:grpSpPr>
      <p:sp>
        <p:nvSpPr>
          <p:cNvPr id="1048814" name="幻灯片图像占位符 1"/>
          <p:cNvSpPr>
            <a:spLocks noGrp="1" noRot="1" noChangeAspect="1"/>
          </p:cNvSpPr>
          <p:nvPr>
            <p:ph type="sldImg" idx="2"/>
          </p:nvPr>
        </p:nvSpPr>
        <p:spPr/>
      </p:sp>
      <p:sp>
        <p:nvSpPr>
          <p:cNvPr id="1048815" name="文本占位符 2"/>
          <p:cNvSpPr>
            <a:spLocks noGrp="1"/>
          </p:cNvSpPr>
          <p:nvPr>
            <p:ph type="body" idx="3"/>
          </p:nvPr>
        </p:nvSpPr>
        <p:spPr/>
        <p:txBody>
          <a:bodyPr/>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10" name=""/>
        <p:cNvGrpSpPr/>
        <p:nvPr/>
      </p:nvGrpSpPr>
      <p:grpSpPr>
        <a:xfrm>
          <a:off x="0" y="0"/>
          <a:ext cx="0" cy="0"/>
          <a:chOff x="0" y="0"/>
          <a:chExt cx="0" cy="0"/>
        </a:xfrm>
      </p:grpSpPr>
      <p:sp>
        <p:nvSpPr>
          <p:cNvPr id="1048821" name="幻灯片图像占位符 1"/>
          <p:cNvSpPr>
            <a:spLocks noGrp="1" noRot="1" noChangeAspect="1"/>
          </p:cNvSpPr>
          <p:nvPr>
            <p:ph type="sldImg"/>
          </p:nvPr>
        </p:nvSpPr>
        <p:spPr>
          <a:xfrm>
            <a:off x="2337955" y="1143000"/>
            <a:ext cx="2182091" cy="3086100"/>
          </a:xfrm>
        </p:spPr>
      </p:sp>
      <p:sp>
        <p:nvSpPr>
          <p:cNvPr id="1048822" name="备注占位符 2"/>
          <p:cNvSpPr>
            <a:spLocks noGrp="1"/>
          </p:cNvSpPr>
          <p:nvPr>
            <p:ph type="body" idx="1"/>
          </p:nvPr>
        </p:nvSpPr>
        <p:spPr/>
        <p:txBody>
          <a:bodyPr/>
          <a:p>
            <a:endParaRPr lang="zh-CN" altLang="en-US"/>
          </a:p>
        </p:txBody>
      </p:sp>
      <p:sp>
        <p:nvSpPr>
          <p:cNvPr id="1048823" name="灯片编号占位符 3"/>
          <p:cNvSpPr>
            <a:spLocks noGrp="1"/>
          </p:cNvSpPr>
          <p:nvPr>
            <p:ph type="sldNum" sz="quarter" idx="10"/>
          </p:nvPr>
        </p:nvSpPr>
        <p:spPr/>
        <p:txBody>
          <a:bodyPr/>
          <a:p>
            <a:fld id="{748AEEFA-8A1D-43B1-A8B3-9A14753B7919}"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13" name=""/>
        <p:cNvGrpSpPr/>
        <p:nvPr/>
      </p:nvGrpSpPr>
      <p:grpSpPr>
        <a:xfrm>
          <a:off x="0" y="0"/>
          <a:ext cx="0" cy="0"/>
          <a:chOff x="0" y="0"/>
          <a:chExt cx="0" cy="0"/>
        </a:xfrm>
      </p:grpSpPr>
      <p:sp>
        <p:nvSpPr>
          <p:cNvPr id="1048860" name="幻灯片图像占位符 1"/>
          <p:cNvSpPr>
            <a:spLocks noGrp="1" noRot="1" noChangeAspect="1"/>
          </p:cNvSpPr>
          <p:nvPr>
            <p:ph type="sldImg" idx="2"/>
          </p:nvPr>
        </p:nvSpPr>
        <p:spPr/>
      </p:sp>
      <p:sp>
        <p:nvSpPr>
          <p:cNvPr id="1048861" name="文本占位符 2"/>
          <p:cNvSpPr>
            <a:spLocks noGrp="1"/>
          </p:cNvSpPr>
          <p:nvPr>
            <p:ph type="body" idx="3"/>
          </p:nvPr>
        </p:nvSpPr>
        <p:spPr/>
        <p:txBody>
          <a:bodyPr/>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16" name=""/>
        <p:cNvGrpSpPr/>
        <p:nvPr/>
      </p:nvGrpSpPr>
      <p:grpSpPr>
        <a:xfrm>
          <a:off x="0" y="0"/>
          <a:ext cx="0" cy="0"/>
          <a:chOff x="0" y="0"/>
          <a:chExt cx="0" cy="0"/>
        </a:xfrm>
      </p:grpSpPr>
      <p:sp>
        <p:nvSpPr>
          <p:cNvPr id="1048867" name="幻灯片图像占位符 1"/>
          <p:cNvSpPr>
            <a:spLocks noGrp="1" noRot="1" noChangeAspect="1"/>
          </p:cNvSpPr>
          <p:nvPr>
            <p:ph type="sldImg" idx="2"/>
          </p:nvPr>
        </p:nvSpPr>
        <p:spPr/>
      </p:sp>
      <p:sp>
        <p:nvSpPr>
          <p:cNvPr id="1048868"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64" name=""/>
        <p:cNvGrpSpPr/>
        <p:nvPr/>
      </p:nvGrpSpPr>
      <p:grpSpPr>
        <a:xfrm>
          <a:off x="0" y="0"/>
          <a:ext cx="0" cy="0"/>
          <a:chOff x="0" y="0"/>
          <a:chExt cx="0" cy="0"/>
        </a:xfrm>
      </p:grpSpPr>
      <p:sp>
        <p:nvSpPr>
          <p:cNvPr id="1048636" name="幻灯片图像占位符 1"/>
          <p:cNvSpPr>
            <a:spLocks noGrp="1" noRot="1" noChangeAspect="1"/>
          </p:cNvSpPr>
          <p:nvPr>
            <p:ph type="sldImg"/>
          </p:nvPr>
        </p:nvSpPr>
        <p:spPr>
          <a:xfrm>
            <a:off x="2337955" y="1143000"/>
            <a:ext cx="2182091" cy="3086100"/>
          </a:xfrm>
        </p:spPr>
      </p:sp>
      <p:sp>
        <p:nvSpPr>
          <p:cNvPr id="1048637" name="备注占位符 2"/>
          <p:cNvSpPr>
            <a:spLocks noGrp="1"/>
          </p:cNvSpPr>
          <p:nvPr>
            <p:ph type="body" idx="1"/>
          </p:nvPr>
        </p:nvSpPr>
        <p:spPr/>
        <p:txBody>
          <a:bodyPr/>
          <a:p>
            <a:endParaRPr lang="zh-CN" altLang="en-US"/>
          </a:p>
        </p:txBody>
      </p:sp>
      <p:sp>
        <p:nvSpPr>
          <p:cNvPr id="1048638" name="灯片编号占位符 3"/>
          <p:cNvSpPr>
            <a:spLocks noGrp="1"/>
          </p:cNvSpPr>
          <p:nvPr>
            <p:ph type="sldNum" sz="quarter" idx="10"/>
          </p:nvPr>
        </p:nvSpPr>
        <p:spPr/>
        <p:txBody>
          <a:bodyPr/>
          <a:p>
            <a:fld id="{748AEEFA-8A1D-43B1-A8B3-9A14753B7919}"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67" name=""/>
        <p:cNvGrpSpPr/>
        <p:nvPr/>
      </p:nvGrpSpPr>
      <p:grpSpPr/>
      <p:sp>
        <p:nvSpPr>
          <p:cNvPr id="1048649" name="幻灯片图像占位符 1"/>
          <p:cNvSpPr>
            <a:spLocks noGrp="1"/>
          </p:cNvSpPr>
          <p:nvPr>
            <p:ph type="sldImg" idx="2"/>
          </p:nvPr>
        </p:nvSpPr>
        <p:spPr/>
      </p:sp>
      <p:sp>
        <p:nvSpPr>
          <p:cNvPr id="1048650"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71" name=""/>
        <p:cNvGrpSpPr/>
        <p:nvPr/>
      </p:nvGrpSpPr>
      <p:grpSpPr>
        <a:xfrm>
          <a:off x="0" y="0"/>
          <a:ext cx="0" cy="0"/>
          <a:chOff x="0" y="0"/>
          <a:chExt cx="0" cy="0"/>
        </a:xfrm>
      </p:grpSpPr>
      <p:sp>
        <p:nvSpPr>
          <p:cNvPr id="1048666" name="幻灯片图像占位符 1"/>
          <p:cNvSpPr>
            <a:spLocks noGrp="1" noRot="1" noChangeAspect="1"/>
          </p:cNvSpPr>
          <p:nvPr>
            <p:ph type="sldImg" idx="2"/>
          </p:nvPr>
        </p:nvSpPr>
        <p:spPr/>
      </p:sp>
      <p:sp>
        <p:nvSpPr>
          <p:cNvPr id="1048667" name="文本占位符 2"/>
          <p:cNvSpPr>
            <a:spLocks noGrp="1"/>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74" name=""/>
        <p:cNvGrpSpPr/>
        <p:nvPr/>
      </p:nvGrpSpPr>
      <p:grpSpPr>
        <a:xfrm>
          <a:off x="0" y="0"/>
          <a:ext cx="0" cy="0"/>
          <a:chOff x="0" y="0"/>
          <a:chExt cx="0" cy="0"/>
        </a:xfrm>
      </p:grpSpPr>
      <p:sp>
        <p:nvSpPr>
          <p:cNvPr id="1048678" name="幻灯片图像占位符 1"/>
          <p:cNvSpPr>
            <a:spLocks noGrp="1" noRot="1" noChangeAspect="1"/>
          </p:cNvSpPr>
          <p:nvPr>
            <p:ph type="sldImg"/>
          </p:nvPr>
        </p:nvSpPr>
        <p:spPr>
          <a:xfrm>
            <a:off x="2337955" y="1143000"/>
            <a:ext cx="2182091" cy="3086100"/>
          </a:xfrm>
        </p:spPr>
      </p:sp>
      <p:sp>
        <p:nvSpPr>
          <p:cNvPr id="1048679" name="备注占位符 2"/>
          <p:cNvSpPr>
            <a:spLocks noGrp="1"/>
          </p:cNvSpPr>
          <p:nvPr>
            <p:ph type="body" idx="1"/>
          </p:nvPr>
        </p:nvSpPr>
        <p:spPr/>
        <p:txBody>
          <a:bodyPr/>
          <a:p>
            <a:endParaRPr lang="zh-CN" altLang="en-US"/>
          </a:p>
        </p:txBody>
      </p:sp>
      <p:sp>
        <p:nvSpPr>
          <p:cNvPr id="1048680" name="灯片编号占位符 3"/>
          <p:cNvSpPr>
            <a:spLocks noGrp="1"/>
          </p:cNvSpPr>
          <p:nvPr>
            <p:ph type="sldNum" sz="quarter" idx="10"/>
          </p:nvPr>
        </p:nvSpPr>
        <p:spPr/>
        <p:txBody>
          <a:bodyPr/>
          <a:p>
            <a:fld id="{748AEEFA-8A1D-43B1-A8B3-9A14753B7919}"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77" name=""/>
        <p:cNvGrpSpPr/>
        <p:nvPr/>
      </p:nvGrpSpPr>
      <p:grpSpPr>
        <a:xfrm>
          <a:off x="0" y="0"/>
          <a:ext cx="0" cy="0"/>
          <a:chOff x="0" y="0"/>
          <a:chExt cx="0" cy="0"/>
        </a:xfrm>
      </p:grpSpPr>
      <p:sp>
        <p:nvSpPr>
          <p:cNvPr id="1048691" name="幻灯片图像占位符 1"/>
          <p:cNvSpPr>
            <a:spLocks noGrp="1" noRot="1" noChangeAspect="1"/>
          </p:cNvSpPr>
          <p:nvPr>
            <p:ph type="sldImg" idx="2"/>
          </p:nvPr>
        </p:nvSpPr>
        <p:spPr/>
      </p:sp>
      <p:sp>
        <p:nvSpPr>
          <p:cNvPr id="1048692" name="文本占位符 2"/>
          <p:cNvSpPr>
            <a:spLocks noGrp="1"/>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80" name=""/>
        <p:cNvGrpSpPr/>
        <p:nvPr/>
      </p:nvGrpSpPr>
      <p:grpSpPr>
        <a:xfrm>
          <a:off x="0" y="0"/>
          <a:ext cx="0" cy="0"/>
          <a:chOff x="0" y="0"/>
          <a:chExt cx="0" cy="0"/>
        </a:xfrm>
      </p:grpSpPr>
      <p:sp>
        <p:nvSpPr>
          <p:cNvPr id="1048714" name="幻灯片图像占位符 1"/>
          <p:cNvSpPr>
            <a:spLocks noGrp="1" noRot="1" noChangeAspect="1"/>
          </p:cNvSpPr>
          <p:nvPr>
            <p:ph type="sldImg" idx="2"/>
          </p:nvPr>
        </p:nvSpPr>
        <p:spPr/>
      </p:sp>
      <p:sp>
        <p:nvSpPr>
          <p:cNvPr id="1048715" name="文本占位符 2"/>
          <p:cNvSpPr>
            <a:spLocks noGrp="1"/>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83" name=""/>
        <p:cNvGrpSpPr/>
        <p:nvPr/>
      </p:nvGrpSpPr>
      <p:grpSpPr>
        <a:xfrm>
          <a:off x="0" y="0"/>
          <a:ext cx="0" cy="0"/>
          <a:chOff x="0" y="0"/>
          <a:chExt cx="0" cy="0"/>
        </a:xfrm>
      </p:grpSpPr>
      <p:sp>
        <p:nvSpPr>
          <p:cNvPr id="1048726" name="幻灯片图像占位符 1"/>
          <p:cNvSpPr>
            <a:spLocks noGrp="1" noRot="1" noChangeAspect="1"/>
          </p:cNvSpPr>
          <p:nvPr>
            <p:ph type="sldImg" idx="2"/>
          </p:nvPr>
        </p:nvSpPr>
        <p:spPr/>
      </p:sp>
      <p:sp>
        <p:nvSpPr>
          <p:cNvPr id="1048727" name="文本占位符 2"/>
          <p:cNvSpPr>
            <a:spLocks noGrp="1"/>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86" name=""/>
        <p:cNvGrpSpPr/>
        <p:nvPr/>
      </p:nvGrpSpPr>
      <p:grpSpPr>
        <a:xfrm>
          <a:off x="0" y="0"/>
          <a:ext cx="0" cy="0"/>
          <a:chOff x="0" y="0"/>
          <a:chExt cx="0" cy="0"/>
        </a:xfrm>
      </p:grpSpPr>
      <p:sp>
        <p:nvSpPr>
          <p:cNvPr id="1048738" name="幻灯片图像占位符 1"/>
          <p:cNvSpPr>
            <a:spLocks noGrp="1" noRot="1" noChangeAspect="1"/>
          </p:cNvSpPr>
          <p:nvPr>
            <p:ph type="sldImg" idx="2"/>
          </p:nvPr>
        </p:nvSpPr>
        <p:spPr/>
      </p:sp>
      <p:sp>
        <p:nvSpPr>
          <p:cNvPr id="1048739"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24"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Mr.Z">
    <p:spTree>
      <p:nvGrpSpPr>
        <p:cNvPr id="132"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30"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3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2_标题幻灯片">
    <p:bg>
      <p:bgPr>
        <a:solidFill>
          <a:schemeClr val="bg1"/>
        </a:solidFill>
        <a:effectLst/>
      </p:bgPr>
    </p:bg>
    <p:spTree>
      <p:nvGrpSpPr>
        <p:cNvPr id="126" name=""/>
        <p:cNvGrpSpPr/>
        <p:nvPr/>
      </p:nvGrpSpPr>
      <p:grpSpPr>
        <a:xfrm>
          <a:off x="0" y="0"/>
          <a:ext cx="0" cy="0"/>
          <a:chOff x="0" y="0"/>
          <a:chExt cx="0" cy="0"/>
        </a:xfrm>
      </p:grpSpPr>
      <p:sp>
        <p:nvSpPr>
          <p:cNvPr id="1048883" name="TextBox 1"/>
          <p:cNvSpPr txBox="1"/>
          <p:nvPr userDrawn="1"/>
        </p:nvSpPr>
        <p:spPr>
          <a:xfrm>
            <a:off x="7225121" y="0"/>
            <a:ext cx="334880" cy="191135"/>
          </a:xfrm>
          <a:prstGeom prst="rect">
            <a:avLst/>
          </a:prstGeom>
          <a:noFill/>
        </p:spPr>
        <p:txBody>
          <a:bodyPr wrap="square" rtlCol="0">
            <a:spAutoFit/>
          </a:bodyPr>
          <a:p>
            <a:pPr>
              <a:lnSpc>
                <a:spcPct val="200000"/>
              </a:lnSpc>
            </a:pPr>
            <a:r>
              <a:rPr lang="en-US" altLang="zh-CN" sz="110" dirty="0">
                <a:latin typeface="微软雅黑" panose="020B0503020204020204" pitchFamily="34" charset="-122"/>
                <a:ea typeface="微软雅黑" panose="020B0503020204020204" pitchFamily="34" charset="-122"/>
                <a:hlinkClick r:id="rId2"/>
              </a:rPr>
              <a:t>PPT</a:t>
            </a:r>
            <a:r>
              <a:rPr lang="zh-CN" altLang="en-US" sz="110" dirty="0">
                <a:latin typeface="微软雅黑" panose="020B0503020204020204" pitchFamily="34" charset="-122"/>
                <a:ea typeface="微软雅黑" panose="020B0503020204020204" pitchFamily="34" charset="-122"/>
                <a:hlinkClick r:id="rId2"/>
              </a:rPr>
              <a:t>模板</a:t>
            </a:r>
            <a:r>
              <a:rPr lang="zh-CN" altLang="en-US" sz="110" dirty="0">
                <a:latin typeface="微软雅黑" panose="020B0503020204020204" pitchFamily="34" charset="-122"/>
                <a:ea typeface="微软雅黑" panose="020B0503020204020204" pitchFamily="34" charset="-122"/>
              </a:rPr>
              <a:t> </a:t>
            </a:r>
            <a:r>
              <a:rPr lang="en-US" altLang="zh-CN" sz="110" dirty="0">
                <a:latin typeface="微软雅黑" panose="020B0503020204020204" pitchFamily="34" charset="-122"/>
                <a:ea typeface="微软雅黑" panose="020B0503020204020204" pitchFamily="34" charset="-122"/>
              </a:rPr>
              <a:t>http://www.1ppt.com/moban/</a:t>
            </a:r>
            <a:r>
              <a:rPr lang="zh-CN" altLang="en-US" sz="110" dirty="0">
                <a:latin typeface="微软雅黑" panose="020B0503020204020204" pitchFamily="34" charset="-122"/>
                <a:ea typeface="微软雅黑" panose="020B0503020204020204" pitchFamily="34" charset="-122"/>
              </a:rPr>
              <a:t> </a:t>
            </a:r>
            <a:endParaRPr lang="en-US" altLang="zh-CN" sz="11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空白">
    <p:spTree>
      <p:nvGrpSpPr>
        <p:cNvPr id="134" name=""/>
        <p:cNvGrpSpPr/>
        <p:nvPr/>
      </p:nvGrpSpPr>
      <p:grpSpPr>
        <a:xfrm>
          <a:off x="0" y="0"/>
          <a:ext cx="0" cy="0"/>
          <a:chOff x="0" y="0"/>
          <a:chExt cx="0" cy="0"/>
        </a:xfrm>
      </p:grpSpPr>
      <p:sp>
        <p:nvSpPr>
          <p:cNvPr id="1048899" name="日期占位符 1"/>
          <p:cNvSpPr>
            <a:spLocks noGrp="1"/>
          </p:cNvSpPr>
          <p:nvPr>
            <p:ph type="dt" sz="half" idx="10"/>
          </p:nvPr>
        </p:nvSpPr>
        <p:spPr>
          <a:xfrm>
            <a:off x="378001" y="9910187"/>
            <a:ext cx="1764000" cy="569266"/>
          </a:xfrm>
          <a:prstGeom prst="rect">
            <a:avLst/>
          </a:prstGeom>
        </p:spPr>
        <p:txBody>
          <a:bodyPr/>
          <a:p>
            <a:fld id="{91BFF934-1F9F-4611-8913-EB8F3A5388DD}" type="datetimeFigureOut">
              <a:rPr lang="zh-CN" altLang="en-US" smtClean="0"/>
            </a:fld>
            <a:endParaRPr lang="zh-CN" altLang="en-US"/>
          </a:p>
        </p:txBody>
      </p:sp>
      <p:sp>
        <p:nvSpPr>
          <p:cNvPr id="1048900" name="页脚占位符 2"/>
          <p:cNvSpPr>
            <a:spLocks noGrp="1"/>
          </p:cNvSpPr>
          <p:nvPr>
            <p:ph type="ftr" sz="quarter" idx="11"/>
          </p:nvPr>
        </p:nvSpPr>
        <p:spPr>
          <a:xfrm>
            <a:off x="2583001" y="9910187"/>
            <a:ext cx="2394000" cy="569266"/>
          </a:xfrm>
          <a:prstGeom prst="rect">
            <a:avLst/>
          </a:prstGeom>
        </p:spPr>
        <p:txBody>
          <a:bodyPr/>
          <a:p>
            <a:endParaRPr lang="zh-CN" altLang="en-US"/>
          </a:p>
        </p:txBody>
      </p:sp>
      <p:sp>
        <p:nvSpPr>
          <p:cNvPr id="1048901" name="灯片编号占位符 3"/>
          <p:cNvSpPr>
            <a:spLocks noGrp="1"/>
          </p:cNvSpPr>
          <p:nvPr>
            <p:ph type="sldNum" sz="quarter" idx="12"/>
          </p:nvPr>
        </p:nvSpPr>
        <p:spPr>
          <a:xfrm>
            <a:off x="5418001" y="9910187"/>
            <a:ext cx="1764000" cy="569266"/>
          </a:xfrm>
          <a:prstGeom prst="rect">
            <a:avLst/>
          </a:prstGeom>
        </p:spPr>
        <p:txBody>
          <a:bodyPr/>
          <a:p>
            <a:fld id="{7BF93671-A93D-4D0D-BCC8-B0818F75E83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47" name=""/>
        <p:cNvGrpSpPr/>
        <p:nvPr/>
      </p:nvGrpSpPr>
      <p:grpSpPr>
        <a:xfrm>
          <a:off x="0" y="0"/>
          <a:ext cx="0" cy="0"/>
          <a:chOff x="0" y="0"/>
          <a:chExt cx="0" cy="0"/>
        </a:xfrm>
      </p:grpSpPr>
      <p:sp>
        <p:nvSpPr>
          <p:cNvPr id="1048582" name="标题 1"/>
          <p:cNvSpPr>
            <a:spLocks noGrp="1"/>
          </p:cNvSpPr>
          <p:nvPr>
            <p:ph type="title"/>
          </p:nvPr>
        </p:nvSpPr>
        <p:spPr/>
        <p:txBody>
          <a:bodyPr/>
          <a:p>
            <a:r>
              <a:rPr lang="zh-CN" altLang="en-US"/>
              <a:t>单击此处编辑母版标题样式</a:t>
            </a:r>
            <a:endParaRPr lang="zh-CN" altLang="en-US"/>
          </a:p>
        </p:txBody>
      </p:sp>
      <p:sp>
        <p:nvSpPr>
          <p:cNvPr id="1048583" name="日期占位符 2"/>
          <p:cNvSpPr>
            <a:spLocks noGrp="1"/>
          </p:cNvSpPr>
          <p:nvPr>
            <p:ph type="dt" sz="half" idx="10"/>
          </p:nvPr>
        </p:nvSpPr>
        <p:spPr>
          <a:xfrm>
            <a:off x="519750" y="9909900"/>
            <a:ext cx="1701000" cy="569250"/>
          </a:xfrm>
        </p:spPr>
        <p:txBody>
          <a:bodyPr/>
          <a:p>
            <a:fld id="{263DB197-84B0-484E-9C0F-88358ECCB797}" type="datetimeFigureOut">
              <a:rPr lang="zh-CN" altLang="en-US" smtClean="0"/>
            </a:fld>
            <a:endParaRPr lang="zh-CN" altLang="en-US"/>
          </a:p>
        </p:txBody>
      </p:sp>
      <p:sp>
        <p:nvSpPr>
          <p:cNvPr id="1048584" name="页脚占位符 3"/>
          <p:cNvSpPr>
            <a:spLocks noGrp="1"/>
          </p:cNvSpPr>
          <p:nvPr>
            <p:ph type="ftr" sz="quarter" idx="11"/>
          </p:nvPr>
        </p:nvSpPr>
        <p:spPr>
          <a:xfrm>
            <a:off x="2504250" y="9909900"/>
            <a:ext cx="2551500" cy="569250"/>
          </a:xfrm>
        </p:spPr>
        <p:txBody>
          <a:bodyPr/>
          <a:p>
            <a:endParaRPr lang="zh-CN" altLang="en-US"/>
          </a:p>
        </p:txBody>
      </p:sp>
      <p:sp>
        <p:nvSpPr>
          <p:cNvPr id="1048585" name="灯片编号占位符 4"/>
          <p:cNvSpPr>
            <a:spLocks noGrp="1"/>
          </p:cNvSpPr>
          <p:nvPr>
            <p:ph type="sldNum" sz="quarter" idx="12"/>
          </p:nvPr>
        </p:nvSpPr>
        <p:spPr>
          <a:xfrm>
            <a:off x="5339250" y="9909900"/>
            <a:ext cx="1701000" cy="569250"/>
          </a:xfrm>
        </p:spPr>
        <p:txBody>
          <a:bodyPr/>
          <a:p>
            <a:fld id="{E077DA78-E013-4A8C-AD75-63A150561B1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23" name=""/>
        <p:cNvGrpSpPr/>
        <p:nvPr/>
      </p:nvGrpSpPr>
      <p:grpSpPr>
        <a:xfrm>
          <a:off x="0" y="0"/>
          <a:ext cx="0" cy="0"/>
          <a:chOff x="0" y="0"/>
          <a:chExt cx="0" cy="0"/>
        </a:xfrm>
      </p:grpSpPr>
      <p:sp>
        <p:nvSpPr>
          <p:cNvPr id="1048874" name="标题 1"/>
          <p:cNvSpPr>
            <a:spLocks noGrp="1"/>
          </p:cNvSpPr>
          <p:nvPr>
            <p:ph type="title"/>
          </p:nvPr>
        </p:nvSpPr>
        <p:spPr>
          <a:xfrm>
            <a:off x="378000" y="428188"/>
            <a:ext cx="6804000" cy="1782050"/>
          </a:xfrm>
          <a:prstGeom prst="rect">
            <a:avLst/>
          </a:prstGeom>
        </p:spPr>
        <p:txBody>
          <a:bodyPr/>
          <a:p>
            <a:r>
              <a:rPr lang="zh-CN" altLang="en-US"/>
              <a:t>单击此处编辑母版标题样式</a:t>
            </a:r>
            <a:endParaRPr lang="zh-CN" altLang="en-US"/>
          </a:p>
        </p:txBody>
      </p:sp>
      <p:sp>
        <p:nvSpPr>
          <p:cNvPr id="1048875" name="竖排文字占位符 2"/>
          <p:cNvSpPr>
            <a:spLocks noGrp="1"/>
          </p:cNvSpPr>
          <p:nvPr>
            <p:ph type="body" orient="vert" idx="1"/>
          </p:nvPr>
        </p:nvSpPr>
        <p:spPr>
          <a:xfrm>
            <a:off x="378000" y="2494875"/>
            <a:ext cx="6804000" cy="7056425"/>
          </a:xfrm>
          <a:prstGeom prst="rect">
            <a:avLst/>
          </a:prstGeom>
        </p:spPr>
        <p:txBody>
          <a:bodyPr vert="eaVert"/>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876" name="日期占位符 3"/>
          <p:cNvSpPr>
            <a:spLocks noGrp="1"/>
          </p:cNvSpPr>
          <p:nvPr>
            <p:ph type="dt" sz="half" idx="10"/>
          </p:nvPr>
        </p:nvSpPr>
        <p:spPr>
          <a:xfrm>
            <a:off x="378000" y="9910185"/>
            <a:ext cx="1764000" cy="569266"/>
          </a:xfrm>
          <a:prstGeom prst="rect">
            <a:avLst/>
          </a:prstGeom>
        </p:spPr>
        <p:txBody>
          <a:bodyPr/>
          <a:p>
            <a:fld id="{2E3AAC11-D570-4EA9-AFC0-30FB72BA45EB}" type="datetimeFigureOut">
              <a:rPr lang="zh-CN" altLang="en-US" smtClean="0">
                <a:solidFill>
                  <a:prstClr val="black"/>
                </a:solidFill>
              </a:rPr>
            </a:fld>
            <a:endParaRPr lang="zh-CN" altLang="en-US">
              <a:solidFill>
                <a:prstClr val="black"/>
              </a:solidFill>
            </a:endParaRPr>
          </a:p>
        </p:txBody>
      </p:sp>
      <p:sp>
        <p:nvSpPr>
          <p:cNvPr id="1048877" name="页脚占位符 4"/>
          <p:cNvSpPr>
            <a:spLocks noGrp="1"/>
          </p:cNvSpPr>
          <p:nvPr>
            <p:ph type="ftr" sz="quarter" idx="11"/>
          </p:nvPr>
        </p:nvSpPr>
        <p:spPr>
          <a:xfrm>
            <a:off x="2583000" y="9910185"/>
            <a:ext cx="2394000" cy="569266"/>
          </a:xfrm>
          <a:prstGeom prst="rect">
            <a:avLst/>
          </a:prstGeom>
        </p:spPr>
        <p:txBody>
          <a:bodyPr/>
          <a:p>
            <a:endParaRPr lang="zh-CN" altLang="en-US">
              <a:solidFill>
                <a:prstClr val="black"/>
              </a:solidFill>
            </a:endParaRPr>
          </a:p>
        </p:txBody>
      </p:sp>
      <p:sp>
        <p:nvSpPr>
          <p:cNvPr id="1048878" name="灯片编号占位符 5"/>
          <p:cNvSpPr>
            <a:spLocks noGrp="1"/>
          </p:cNvSpPr>
          <p:nvPr>
            <p:ph type="sldNum" sz="quarter" idx="12"/>
          </p:nvPr>
        </p:nvSpPr>
        <p:spPr>
          <a:xfrm>
            <a:off x="5418000" y="9910185"/>
            <a:ext cx="1764000" cy="569266"/>
          </a:xfrm>
          <a:prstGeom prst="rect">
            <a:avLst/>
          </a:prstGeom>
        </p:spPr>
        <p:txBody>
          <a:bodyPr/>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22" name=""/>
        <p:cNvGrpSpPr/>
        <p:nvPr/>
      </p:nvGrpSpPr>
      <p:grpSpPr>
        <a:xfrm>
          <a:off x="0" y="0"/>
          <a:ext cx="0" cy="0"/>
          <a:chOff x="0" y="0"/>
          <a:chExt cx="0" cy="0"/>
        </a:xfrm>
      </p:grpSpPr>
      <p:sp>
        <p:nvSpPr>
          <p:cNvPr id="1048869" name="竖排标题 1"/>
          <p:cNvSpPr>
            <a:spLocks noGrp="1"/>
          </p:cNvSpPr>
          <p:nvPr>
            <p:ph type="title" orient="vert"/>
          </p:nvPr>
        </p:nvSpPr>
        <p:spPr>
          <a:xfrm>
            <a:off x="5481000" y="428193"/>
            <a:ext cx="1701000" cy="9123108"/>
          </a:xfrm>
          <a:prstGeom prst="rect">
            <a:avLst/>
          </a:prstGeom>
        </p:spPr>
        <p:txBody>
          <a:bodyPr vert="eaVert"/>
          <a:p>
            <a:r>
              <a:rPr lang="zh-CN" altLang="en-US"/>
              <a:t>单击此处编辑母版标题样式</a:t>
            </a:r>
            <a:endParaRPr lang="zh-CN" altLang="en-US"/>
          </a:p>
        </p:txBody>
      </p:sp>
      <p:sp>
        <p:nvSpPr>
          <p:cNvPr id="1048870" name="竖排文字占位符 2"/>
          <p:cNvSpPr>
            <a:spLocks noGrp="1"/>
          </p:cNvSpPr>
          <p:nvPr>
            <p:ph type="body" orient="vert" idx="1"/>
          </p:nvPr>
        </p:nvSpPr>
        <p:spPr>
          <a:xfrm>
            <a:off x="378000" y="428193"/>
            <a:ext cx="4977000" cy="9123108"/>
          </a:xfrm>
          <a:prstGeom prst="rect">
            <a:avLst/>
          </a:prstGeom>
        </p:spPr>
        <p:txBody>
          <a:bodyPr vert="eaVert"/>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871" name="日期占位符 3"/>
          <p:cNvSpPr>
            <a:spLocks noGrp="1"/>
          </p:cNvSpPr>
          <p:nvPr>
            <p:ph type="dt" sz="half" idx="10"/>
          </p:nvPr>
        </p:nvSpPr>
        <p:spPr>
          <a:xfrm>
            <a:off x="378000" y="9910185"/>
            <a:ext cx="1764000" cy="569266"/>
          </a:xfrm>
          <a:prstGeom prst="rect">
            <a:avLst/>
          </a:prstGeom>
        </p:spPr>
        <p:txBody>
          <a:bodyPr/>
          <a:p>
            <a:fld id="{2E3AAC11-D570-4EA9-AFC0-30FB72BA45EB}" type="datetimeFigureOut">
              <a:rPr lang="zh-CN" altLang="en-US" smtClean="0">
                <a:solidFill>
                  <a:prstClr val="black"/>
                </a:solidFill>
              </a:rPr>
            </a:fld>
            <a:endParaRPr lang="zh-CN" altLang="en-US">
              <a:solidFill>
                <a:prstClr val="black"/>
              </a:solidFill>
            </a:endParaRPr>
          </a:p>
        </p:txBody>
      </p:sp>
      <p:sp>
        <p:nvSpPr>
          <p:cNvPr id="1048872" name="页脚占位符 4"/>
          <p:cNvSpPr>
            <a:spLocks noGrp="1"/>
          </p:cNvSpPr>
          <p:nvPr>
            <p:ph type="ftr" sz="quarter" idx="11"/>
          </p:nvPr>
        </p:nvSpPr>
        <p:spPr>
          <a:xfrm>
            <a:off x="2583000" y="9910185"/>
            <a:ext cx="2394000" cy="569266"/>
          </a:xfrm>
          <a:prstGeom prst="rect">
            <a:avLst/>
          </a:prstGeom>
        </p:spPr>
        <p:txBody>
          <a:bodyPr/>
          <a:p>
            <a:endParaRPr lang="zh-CN" altLang="en-US">
              <a:solidFill>
                <a:prstClr val="black"/>
              </a:solidFill>
            </a:endParaRPr>
          </a:p>
        </p:txBody>
      </p:sp>
      <p:sp>
        <p:nvSpPr>
          <p:cNvPr id="1048873" name="灯片编号占位符 5"/>
          <p:cNvSpPr>
            <a:spLocks noGrp="1"/>
          </p:cNvSpPr>
          <p:nvPr>
            <p:ph type="sldNum" sz="quarter" idx="12"/>
          </p:nvPr>
        </p:nvSpPr>
        <p:spPr>
          <a:xfrm>
            <a:off x="5418000" y="9910185"/>
            <a:ext cx="1764000" cy="569266"/>
          </a:xfrm>
          <a:prstGeom prst="rect">
            <a:avLst/>
          </a:prstGeom>
        </p:spPr>
        <p:txBody>
          <a:bodyPr/>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2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56"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28" name=""/>
        <p:cNvGrpSpPr/>
        <p:nvPr/>
      </p:nvGrpSpPr>
      <p:grpSpPr>
        <a:xfrm>
          <a:off x="0" y="0"/>
          <a:ext cx="0" cy="0"/>
          <a:chOff x="0" y="0"/>
          <a:chExt cx="0" cy="0"/>
        </a:xfrm>
      </p:grpSpPr>
      <p:sp>
        <p:nvSpPr>
          <p:cNvPr id="1048884" name="Slide Number Placeholder 5"/>
          <p:cNvSpPr txBox="1"/>
          <p:nvPr userDrawn="1"/>
        </p:nvSpPr>
        <p:spPr>
          <a:xfrm>
            <a:off x="316348" y="6581619"/>
            <a:ext cx="1616608" cy="2127746"/>
          </a:xfrm>
          <a:prstGeom prst="rect">
            <a:avLst/>
          </a:prstGeom>
        </p:spPr>
        <p:txBody>
          <a:bodyPr vert="horz" wrap="none" lIns="74040" tIns="37020" rIns="74040" bIns="370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8385" b="0" i="0" smtClean="0">
                <a:solidFill>
                  <a:schemeClr val="bg1"/>
                </a:solidFill>
                <a:latin typeface="Roboto Medium" charset="0"/>
                <a:ea typeface="Roboto Medium" charset="0"/>
                <a:cs typeface="Roboto Medium" charset="0"/>
              </a:rPr>
            </a:fld>
            <a:endParaRPr lang="en-US" sz="8385" b="0" i="0" dirty="0">
              <a:solidFill>
                <a:schemeClr val="bg1"/>
              </a:solidFill>
              <a:latin typeface="Roboto Medium" charset="0"/>
              <a:ea typeface="Roboto Medium" charset="0"/>
              <a:cs typeface="Roboto Medium" charset="0"/>
            </a:endParaRPr>
          </a:p>
        </p:txBody>
      </p:sp>
      <p:sp>
        <p:nvSpPr>
          <p:cNvPr id="1048885" name="Title 8"/>
          <p:cNvSpPr>
            <a:spLocks noGrp="1"/>
          </p:cNvSpPr>
          <p:nvPr>
            <p:ph type="title"/>
          </p:nvPr>
        </p:nvSpPr>
        <p:spPr>
          <a:xfrm>
            <a:off x="782506" y="7470126"/>
            <a:ext cx="2038665" cy="2066684"/>
          </a:xfrm>
          <a:prstGeom prst="rect">
            <a:avLst/>
          </a:prstGeom>
        </p:spPr>
        <p:txBody>
          <a:bodyPr/>
          <a:lstStyle>
            <a:lvl1pPr>
              <a:lnSpc>
                <a:spcPct val="70000"/>
              </a:lnSpc>
              <a:defRPr sz="2975" b="1" i="0">
                <a:latin typeface="Roboto Thin" charset="0"/>
                <a:ea typeface="Roboto Thin" charset="0"/>
                <a:cs typeface="Roboto Thin" charset="0"/>
              </a:defRPr>
            </a:lvl1pPr>
          </a:lstStyle>
          <a:p>
            <a:r>
              <a:rPr lang="en-US"/>
              <a:t>Click to edit Master title style</a:t>
            </a:r>
            <a:endParaRPr lang="en-US"/>
          </a:p>
        </p:txBody>
      </p:sp>
      <p:sp>
        <p:nvSpPr>
          <p:cNvPr id="1048886" name="Picture Placeholder 2"/>
          <p:cNvSpPr>
            <a:spLocks noGrp="1"/>
          </p:cNvSpPr>
          <p:nvPr>
            <p:ph type="pic" sz="quarter" idx="11" hasCustomPrompt="1"/>
          </p:nvPr>
        </p:nvSpPr>
        <p:spPr>
          <a:xfrm>
            <a:off x="3340790" y="2130370"/>
            <a:ext cx="1605479" cy="3662277"/>
          </a:xfrm>
          <a:prstGeom prst="round2SameRect">
            <a:avLst>
              <a:gd name="adj1" fmla="val 1159"/>
              <a:gd name="adj2" fmla="val 0"/>
            </a:avLst>
          </a:prstGeom>
          <a:pattFill prst="pct5">
            <a:fgClr>
              <a:schemeClr val="tx1"/>
            </a:fgClr>
            <a:bgClr>
              <a:schemeClr val="bg1">
                <a:lumMod val="85000"/>
              </a:schemeClr>
            </a:bgClr>
          </a:pattFill>
        </p:spPr>
        <p:txBody>
          <a:bodyPr anchor="ctr"/>
          <a:lstStyle>
            <a:lvl1pPr marL="0" indent="0" algn="ctr">
              <a:buNone/>
              <a:defRPr sz="1325" b="0" i="0">
                <a:latin typeface="Source Sans Pro" charset="0"/>
                <a:ea typeface="Source Sans Pro" charset="0"/>
                <a:cs typeface="Source Sans Pro" charset="0"/>
              </a:defRPr>
            </a:lvl1pPr>
          </a:lstStyle>
          <a:p>
            <a:r>
              <a:rPr lang="en-US"/>
              <a:t>Drag &amp; Drop Image</a:t>
            </a:r>
            <a:endParaRPr lang="en-US"/>
          </a:p>
        </p:txBody>
      </p:sp>
      <p:sp>
        <p:nvSpPr>
          <p:cNvPr id="1048887" name="Picture Placeholder 2"/>
          <p:cNvSpPr>
            <a:spLocks noGrp="1"/>
          </p:cNvSpPr>
          <p:nvPr>
            <p:ph type="pic" sz="quarter" idx="12" hasCustomPrompt="1"/>
          </p:nvPr>
        </p:nvSpPr>
        <p:spPr>
          <a:xfrm>
            <a:off x="5166254" y="2130370"/>
            <a:ext cx="1605479" cy="3662277"/>
          </a:xfrm>
          <a:prstGeom prst="round2SameRect">
            <a:avLst>
              <a:gd name="adj1" fmla="val 1159"/>
              <a:gd name="adj2" fmla="val 0"/>
            </a:avLst>
          </a:prstGeom>
          <a:pattFill prst="pct5">
            <a:fgClr>
              <a:schemeClr val="tx1"/>
            </a:fgClr>
            <a:bgClr>
              <a:schemeClr val="bg1">
                <a:lumMod val="85000"/>
              </a:schemeClr>
            </a:bgClr>
          </a:pattFill>
        </p:spPr>
        <p:txBody>
          <a:bodyPr anchor="ctr"/>
          <a:lstStyle>
            <a:lvl1pPr marL="0" indent="0" algn="ctr">
              <a:buNone/>
              <a:defRPr sz="1325" b="0" i="0">
                <a:latin typeface="Source Sans Pro" charset="0"/>
                <a:ea typeface="Source Sans Pro" charset="0"/>
                <a:cs typeface="Source Sans Pro" charset="0"/>
              </a:defRPr>
            </a:lvl1pPr>
          </a:lstStyle>
          <a:p>
            <a:r>
              <a:rPr lang="en-US"/>
              <a:t>Drag &amp; Drop Image</a:t>
            </a:r>
            <a:endParaRPr 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1048886"/>
                                        </p:tgtEl>
                                        <p:attrNameLst>
                                          <p:attrName>style.visibility</p:attrName>
                                        </p:attrNameLst>
                                      </p:cBhvr>
                                      <p:to>
                                        <p:strVal val="visible"/>
                                      </p:to>
                                    </p:set>
                                    <p:animEffect transition="in" filter="fade">
                                      <p:cBhvr>
                                        <p:cTn id="7" dur="1000"/>
                                        <p:tgtEl>
                                          <p:spTgt spid="1048886"/>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048887"/>
                                        </p:tgtEl>
                                        <p:attrNameLst>
                                          <p:attrName>style.visibility</p:attrName>
                                        </p:attrNameLst>
                                      </p:cBhvr>
                                      <p:to>
                                        <p:strVal val="visible"/>
                                      </p:to>
                                    </p:set>
                                    <p:animEffect transition="in" filter="fade">
                                      <p:cBhvr>
                                        <p:cTn id="10" dur="1000"/>
                                        <p:tgtEl>
                                          <p:spTgt spid="10488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86" grpId="0" bldLvl="0" animBg="1"/>
      <p:bldP spid="1048887" grpId="0" bldLvl="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33" name=""/>
        <p:cNvGrpSpPr/>
        <p:nvPr/>
      </p:nvGrpSpPr>
      <p:grpSpPr>
        <a:xfrm>
          <a:off x="0" y="0"/>
          <a:ext cx="0" cy="0"/>
          <a:chOff x="0" y="0"/>
          <a:chExt cx="0" cy="0"/>
        </a:xfrm>
      </p:grpSpPr>
      <p:sp>
        <p:nvSpPr>
          <p:cNvPr id="1048892" name="Slide Number Placeholder 5"/>
          <p:cNvSpPr txBox="1"/>
          <p:nvPr userDrawn="1"/>
        </p:nvSpPr>
        <p:spPr>
          <a:xfrm>
            <a:off x="2693351" y="555049"/>
            <a:ext cx="2173298" cy="2127746"/>
          </a:xfrm>
          <a:prstGeom prst="rect">
            <a:avLst/>
          </a:prstGeom>
        </p:spPr>
        <p:txBody>
          <a:bodyPr vert="horz" wrap="none" lIns="74040" tIns="37020" rIns="74040" bIns="370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8385" b="0" i="0" smtClean="0">
                <a:solidFill>
                  <a:schemeClr val="bg1"/>
                </a:solidFill>
                <a:latin typeface="Roboto Medium" charset="0"/>
                <a:ea typeface="Roboto Medium" charset="0"/>
                <a:cs typeface="Roboto Medium" charset="0"/>
              </a:rPr>
            </a:fld>
            <a:endParaRPr lang="en-US" sz="8385" b="0" i="0" dirty="0">
              <a:solidFill>
                <a:schemeClr val="bg1"/>
              </a:solidFill>
              <a:latin typeface="Roboto Medium" charset="0"/>
              <a:ea typeface="Roboto Medium" charset="0"/>
              <a:cs typeface="Roboto Medium" charset="0"/>
            </a:endParaRPr>
          </a:p>
        </p:txBody>
      </p:sp>
      <p:sp>
        <p:nvSpPr>
          <p:cNvPr id="1048893" name="Title 8"/>
          <p:cNvSpPr>
            <a:spLocks noGrp="1"/>
          </p:cNvSpPr>
          <p:nvPr>
            <p:ph type="title"/>
          </p:nvPr>
        </p:nvSpPr>
        <p:spPr>
          <a:xfrm>
            <a:off x="772649" y="1271470"/>
            <a:ext cx="6014704" cy="824511"/>
          </a:xfrm>
          <a:prstGeom prst="rect">
            <a:avLst/>
          </a:prstGeom>
        </p:spPr>
        <p:txBody>
          <a:bodyPr/>
          <a:lstStyle>
            <a:lvl1pPr algn="ctr">
              <a:lnSpc>
                <a:spcPct val="70000"/>
              </a:lnSpc>
              <a:defRPr sz="2975" b="1" i="0">
                <a:latin typeface="Roboto Thin" charset="0"/>
                <a:ea typeface="Roboto Thin" charset="0"/>
                <a:cs typeface="Roboto Thin" charset="0"/>
              </a:defRPr>
            </a:lvl1pPr>
          </a:lstStyle>
          <a:p>
            <a:r>
              <a:rPr lang="en-US" dirty="0"/>
              <a:t>Click to edit Master title style</a:t>
            </a:r>
            <a:endParaRPr lang="en-US" dirty="0"/>
          </a:p>
        </p:txBody>
      </p:sp>
      <p:sp>
        <p:nvSpPr>
          <p:cNvPr id="1048894" name="Content Placeholder 3"/>
          <p:cNvSpPr>
            <a:spLocks noGrp="1"/>
          </p:cNvSpPr>
          <p:nvPr>
            <p:ph sz="quarter" idx="10"/>
          </p:nvPr>
        </p:nvSpPr>
        <p:spPr>
          <a:xfrm>
            <a:off x="772649" y="1992298"/>
            <a:ext cx="6014702" cy="483584"/>
          </a:xfrm>
          <a:prstGeom prst="rect">
            <a:avLst/>
          </a:prstGeom>
        </p:spPr>
        <p:txBody>
          <a:bodyPr/>
          <a:lstStyle>
            <a:lvl1pPr marL="0" indent="0" algn="ctr">
              <a:buNone/>
              <a:defRPr sz="910" b="0" i="0" spc="300">
                <a:solidFill>
                  <a:schemeClr val="tx1">
                    <a:alpha val="50000"/>
                  </a:schemeClr>
                </a:solidFill>
                <a:latin typeface="Roboto Medium" charset="0"/>
                <a:ea typeface="Roboto Medium" charset="0"/>
                <a:cs typeface="Roboto Medium" charset="0"/>
              </a:defRPr>
            </a:lvl1pPr>
          </a:lstStyle>
          <a:p>
            <a:pPr lvl="0"/>
            <a:r>
              <a:rPr lang="en-US" dirty="0"/>
              <a:t>Click to edit Master </a:t>
            </a:r>
            <a:r>
              <a:rPr lang="en-US"/>
              <a:t>text styles</a:t>
            </a:r>
            <a:endParaRPr lang="en-US" dirty="0"/>
          </a:p>
        </p:txBody>
      </p:sp>
      <p:sp>
        <p:nvSpPr>
          <p:cNvPr id="1048895" name="Picture Placeholder 2"/>
          <p:cNvSpPr>
            <a:spLocks noGrp="1"/>
          </p:cNvSpPr>
          <p:nvPr>
            <p:ph type="pic" sz="quarter" idx="11" hasCustomPrompt="1"/>
          </p:nvPr>
        </p:nvSpPr>
        <p:spPr>
          <a:xfrm>
            <a:off x="914582" y="3749927"/>
            <a:ext cx="847824" cy="2131731"/>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325" b="0" i="0">
                <a:latin typeface="Source Sans Pro" charset="0"/>
                <a:ea typeface="Source Sans Pro" charset="0"/>
                <a:cs typeface="Source Sans Pro" charset="0"/>
              </a:defRPr>
            </a:lvl1pPr>
          </a:lstStyle>
          <a:p>
            <a:r>
              <a:rPr lang="en-US"/>
              <a:t>Drag &amp; Drop Image</a:t>
            </a:r>
            <a:endParaRPr lang="en-US"/>
          </a:p>
        </p:txBody>
      </p:sp>
      <p:sp>
        <p:nvSpPr>
          <p:cNvPr id="1048896" name="Picture Placeholder 2"/>
          <p:cNvSpPr>
            <a:spLocks noGrp="1"/>
          </p:cNvSpPr>
          <p:nvPr>
            <p:ph type="pic" sz="quarter" idx="12" hasCustomPrompt="1"/>
          </p:nvPr>
        </p:nvSpPr>
        <p:spPr>
          <a:xfrm>
            <a:off x="2537216" y="3749927"/>
            <a:ext cx="847824" cy="2131731"/>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325" b="0" i="0">
                <a:latin typeface="Source Sans Pro" charset="0"/>
                <a:ea typeface="Source Sans Pro" charset="0"/>
                <a:cs typeface="Source Sans Pro" charset="0"/>
              </a:defRPr>
            </a:lvl1pPr>
          </a:lstStyle>
          <a:p>
            <a:r>
              <a:rPr lang="en-US"/>
              <a:t>Drag &amp; Drop Image</a:t>
            </a:r>
            <a:endParaRPr lang="en-US"/>
          </a:p>
        </p:txBody>
      </p:sp>
      <p:sp>
        <p:nvSpPr>
          <p:cNvPr id="1048897" name="Picture Placeholder 2"/>
          <p:cNvSpPr>
            <a:spLocks noGrp="1"/>
          </p:cNvSpPr>
          <p:nvPr>
            <p:ph type="pic" sz="quarter" idx="13" hasCustomPrompt="1"/>
          </p:nvPr>
        </p:nvSpPr>
        <p:spPr>
          <a:xfrm>
            <a:off x="4159851" y="3749927"/>
            <a:ext cx="847824" cy="2131731"/>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325" b="0" i="0">
                <a:latin typeface="Source Sans Pro" charset="0"/>
                <a:ea typeface="Source Sans Pro" charset="0"/>
                <a:cs typeface="Source Sans Pro" charset="0"/>
              </a:defRPr>
            </a:lvl1pPr>
          </a:lstStyle>
          <a:p>
            <a:r>
              <a:rPr lang="en-US"/>
              <a:t>Drag &amp; Drop Image</a:t>
            </a:r>
            <a:endParaRPr lang="en-US"/>
          </a:p>
        </p:txBody>
      </p:sp>
      <p:sp>
        <p:nvSpPr>
          <p:cNvPr id="1048898" name="Picture Placeholder 2"/>
          <p:cNvSpPr>
            <a:spLocks noGrp="1"/>
          </p:cNvSpPr>
          <p:nvPr>
            <p:ph type="pic" sz="quarter" idx="14" hasCustomPrompt="1"/>
          </p:nvPr>
        </p:nvSpPr>
        <p:spPr>
          <a:xfrm>
            <a:off x="5782484" y="3749927"/>
            <a:ext cx="847824" cy="2131731"/>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325" b="0" i="0">
                <a:latin typeface="Source Sans Pro" charset="0"/>
                <a:ea typeface="Source Sans Pro" charset="0"/>
                <a:cs typeface="Source Sans Pro" charset="0"/>
              </a:defRPr>
            </a:lvl1pPr>
          </a:lstStyle>
          <a:p>
            <a:r>
              <a:rPr lang="en-US"/>
              <a:t>Drag &amp; Drop Image</a:t>
            </a:r>
            <a:endParaRPr 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048895"/>
                                        </p:tgtEl>
                                        <p:attrNameLst>
                                          <p:attrName>style.visibility</p:attrName>
                                        </p:attrNameLst>
                                      </p:cBhvr>
                                      <p:to>
                                        <p:strVal val="visible"/>
                                      </p:to>
                                    </p:set>
                                    <p:animEffect transition="in" filter="fade">
                                      <p:cBhvr>
                                        <p:cTn id="7" dur="1000"/>
                                        <p:tgtEl>
                                          <p:spTgt spid="1048895"/>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1048896"/>
                                        </p:tgtEl>
                                        <p:attrNameLst>
                                          <p:attrName>style.visibility</p:attrName>
                                        </p:attrNameLst>
                                      </p:cBhvr>
                                      <p:to>
                                        <p:strVal val="visible"/>
                                      </p:to>
                                    </p:set>
                                    <p:animEffect transition="in" filter="fade">
                                      <p:cBhvr>
                                        <p:cTn id="10" dur="1000"/>
                                        <p:tgtEl>
                                          <p:spTgt spid="1048896"/>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1048897"/>
                                        </p:tgtEl>
                                        <p:attrNameLst>
                                          <p:attrName>style.visibility</p:attrName>
                                        </p:attrNameLst>
                                      </p:cBhvr>
                                      <p:to>
                                        <p:strVal val="visible"/>
                                      </p:to>
                                    </p:set>
                                    <p:animEffect transition="in" filter="fade">
                                      <p:cBhvr>
                                        <p:cTn id="13" dur="1000"/>
                                        <p:tgtEl>
                                          <p:spTgt spid="1048897"/>
                                        </p:tgtEl>
                                      </p:cBhvr>
                                    </p:animEffect>
                                  </p:childTnLst>
                                </p:cTn>
                              </p:par>
                              <p:par>
                                <p:cTn id="14" presetID="10" presetClass="entr" presetSubtype="0" fill="hold" grpId="0" nodeType="withEffect">
                                  <p:stCondLst>
                                    <p:cond delay="2500"/>
                                  </p:stCondLst>
                                  <p:childTnLst>
                                    <p:set>
                                      <p:cBhvr>
                                        <p:cTn id="15" dur="1" fill="hold">
                                          <p:stCondLst>
                                            <p:cond delay="0"/>
                                          </p:stCondLst>
                                        </p:cTn>
                                        <p:tgtEl>
                                          <p:spTgt spid="1048898"/>
                                        </p:tgtEl>
                                        <p:attrNameLst>
                                          <p:attrName>style.visibility</p:attrName>
                                        </p:attrNameLst>
                                      </p:cBhvr>
                                      <p:to>
                                        <p:strVal val="visible"/>
                                      </p:to>
                                    </p:set>
                                    <p:animEffect transition="in" filter="fade">
                                      <p:cBhvr>
                                        <p:cTn id="16" dur="1000"/>
                                        <p:tgtEl>
                                          <p:spTgt spid="1048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95" grpId="0" bldLvl="0" animBg="1"/>
      <p:bldP spid="1048896" grpId="0" bldLvl="0" animBg="1"/>
      <p:bldP spid="1048897" grpId="0" bldLvl="0" animBg="1"/>
      <p:bldP spid="1048898" grpId="0" bldLvl="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69_Title Slide">
    <p:spTree>
      <p:nvGrpSpPr>
        <p:cNvPr id="129" name=""/>
        <p:cNvGrpSpPr/>
        <p:nvPr/>
      </p:nvGrpSpPr>
      <p:grpSpPr>
        <a:xfrm>
          <a:off x="0" y="0"/>
          <a:ext cx="0" cy="0"/>
          <a:chOff x="0" y="0"/>
          <a:chExt cx="0" cy="0"/>
        </a:xfrm>
      </p:grpSpPr>
      <p:sp>
        <p:nvSpPr>
          <p:cNvPr id="1048888" name="Slide Number Placeholder 5"/>
          <p:cNvSpPr txBox="1"/>
          <p:nvPr userDrawn="1"/>
        </p:nvSpPr>
        <p:spPr>
          <a:xfrm>
            <a:off x="316348" y="6581619"/>
            <a:ext cx="1616608" cy="2127746"/>
          </a:xfrm>
          <a:prstGeom prst="rect">
            <a:avLst/>
          </a:prstGeom>
        </p:spPr>
        <p:txBody>
          <a:bodyPr vert="horz" wrap="none" lIns="74040" tIns="37020" rIns="74040" bIns="370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8385" b="0" i="0" smtClean="0">
                <a:solidFill>
                  <a:schemeClr val="bg1"/>
                </a:solidFill>
                <a:latin typeface="Roboto Medium" charset="0"/>
                <a:ea typeface="Roboto Medium" charset="0"/>
                <a:cs typeface="Roboto Medium" charset="0"/>
              </a:rPr>
            </a:fld>
            <a:endParaRPr lang="en-US" sz="8385" b="0" i="0" dirty="0">
              <a:solidFill>
                <a:schemeClr val="bg1"/>
              </a:solidFill>
              <a:latin typeface="Roboto Medium" charset="0"/>
              <a:ea typeface="Roboto Medium" charset="0"/>
              <a:cs typeface="Roboto Medium" charset="0"/>
            </a:endParaRPr>
          </a:p>
        </p:txBody>
      </p:sp>
      <p:sp>
        <p:nvSpPr>
          <p:cNvPr id="1048889" name="Title 8"/>
          <p:cNvSpPr>
            <a:spLocks noGrp="1"/>
          </p:cNvSpPr>
          <p:nvPr>
            <p:ph type="title"/>
          </p:nvPr>
        </p:nvSpPr>
        <p:spPr>
          <a:xfrm>
            <a:off x="782506" y="7470126"/>
            <a:ext cx="2038665" cy="2066684"/>
          </a:xfrm>
          <a:prstGeom prst="rect">
            <a:avLst/>
          </a:prstGeom>
        </p:spPr>
        <p:txBody>
          <a:bodyPr/>
          <a:lstStyle>
            <a:lvl1pPr>
              <a:lnSpc>
                <a:spcPct val="70000"/>
              </a:lnSpc>
              <a:defRPr sz="2975" b="1" i="0">
                <a:latin typeface="Roboto Thin" charset="0"/>
                <a:ea typeface="Roboto Thin" charset="0"/>
                <a:cs typeface="Roboto Thin" charset="0"/>
              </a:defRPr>
            </a:lvl1pPr>
          </a:lstStyle>
          <a:p>
            <a:r>
              <a:rPr lang="en-US"/>
              <a:t>Click to edit Master title style</a:t>
            </a:r>
            <a:endParaRPr lang="en-US"/>
          </a:p>
        </p:txBody>
      </p:sp>
      <p:sp>
        <p:nvSpPr>
          <p:cNvPr id="1048890" name="Picture Placeholder 11"/>
          <p:cNvSpPr>
            <a:spLocks noGrp="1"/>
          </p:cNvSpPr>
          <p:nvPr>
            <p:ph type="pic" sz="quarter" idx="12" hasCustomPrompt="1"/>
          </p:nvPr>
        </p:nvSpPr>
        <p:spPr>
          <a:xfrm>
            <a:off x="2556776" y="2103926"/>
            <a:ext cx="2690551" cy="6765006"/>
          </a:xfrm>
          <a:custGeom>
            <a:avLst/>
            <a:gdLst>
              <a:gd name="connsiteX0" fmla="*/ 897241 w 4999205"/>
              <a:gd name="connsiteY0" fmla="*/ 349012 h 2498048"/>
              <a:gd name="connsiteX1" fmla="*/ 1794482 w 4999205"/>
              <a:gd name="connsiteY1" fmla="*/ 1246253 h 2498048"/>
              <a:gd name="connsiteX2" fmla="*/ 897241 w 4999205"/>
              <a:gd name="connsiteY2" fmla="*/ 2143494 h 2498048"/>
              <a:gd name="connsiteX3" fmla="*/ 0 w 4999205"/>
              <a:gd name="connsiteY3" fmla="*/ 1246253 h 2498048"/>
              <a:gd name="connsiteX4" fmla="*/ 897241 w 4999205"/>
              <a:gd name="connsiteY4" fmla="*/ 349012 h 2498048"/>
              <a:gd name="connsiteX5" fmla="*/ 3750181 w 4999205"/>
              <a:gd name="connsiteY5" fmla="*/ 0 h 2498048"/>
              <a:gd name="connsiteX6" fmla="*/ 4277993 w 4999205"/>
              <a:gd name="connsiteY6" fmla="*/ 218627 h 2498048"/>
              <a:gd name="connsiteX7" fmla="*/ 4780578 w 4999205"/>
              <a:gd name="connsiteY7" fmla="*/ 721212 h 2498048"/>
              <a:gd name="connsiteX8" fmla="*/ 4780578 w 4999205"/>
              <a:gd name="connsiteY8" fmla="*/ 1776836 h 2498048"/>
              <a:gd name="connsiteX9" fmla="*/ 4277993 w 4999205"/>
              <a:gd name="connsiteY9" fmla="*/ 2279421 h 2498048"/>
              <a:gd name="connsiteX10" fmla="*/ 3222369 w 4999205"/>
              <a:gd name="connsiteY10" fmla="*/ 2279421 h 2498048"/>
              <a:gd name="connsiteX11" fmla="*/ 2719785 w 4999205"/>
              <a:gd name="connsiteY11" fmla="*/ 1776836 h 2498048"/>
              <a:gd name="connsiteX12" fmla="*/ 2719785 w 4999205"/>
              <a:gd name="connsiteY12" fmla="*/ 721212 h 2498048"/>
              <a:gd name="connsiteX13" fmla="*/ 3222369 w 4999205"/>
              <a:gd name="connsiteY13" fmla="*/ 218627 h 2498048"/>
              <a:gd name="connsiteX14" fmla="*/ 3750181 w 4999205"/>
              <a:gd name="connsiteY14" fmla="*/ 0 h 2498048"/>
              <a:gd name="connsiteX0-1" fmla="*/ 24941 w 5024146"/>
              <a:gd name="connsiteY0-2" fmla="*/ 1246253 h 2498048"/>
              <a:gd name="connsiteX1-3" fmla="*/ 1819423 w 5024146"/>
              <a:gd name="connsiteY1-4" fmla="*/ 1246253 h 2498048"/>
              <a:gd name="connsiteX2-5" fmla="*/ 922182 w 5024146"/>
              <a:gd name="connsiteY2-6" fmla="*/ 2143494 h 2498048"/>
              <a:gd name="connsiteX3-7" fmla="*/ 24941 w 5024146"/>
              <a:gd name="connsiteY3-8" fmla="*/ 1246253 h 2498048"/>
              <a:gd name="connsiteX4-9" fmla="*/ 3775122 w 5024146"/>
              <a:gd name="connsiteY4-10" fmla="*/ 0 h 2498048"/>
              <a:gd name="connsiteX5-11" fmla="*/ 4302934 w 5024146"/>
              <a:gd name="connsiteY5-12" fmla="*/ 218627 h 2498048"/>
              <a:gd name="connsiteX6-13" fmla="*/ 4805519 w 5024146"/>
              <a:gd name="connsiteY6-14" fmla="*/ 721212 h 2498048"/>
              <a:gd name="connsiteX7-15" fmla="*/ 4805519 w 5024146"/>
              <a:gd name="connsiteY7-16" fmla="*/ 1776836 h 2498048"/>
              <a:gd name="connsiteX8-17" fmla="*/ 4302934 w 5024146"/>
              <a:gd name="connsiteY8-18" fmla="*/ 2279421 h 2498048"/>
              <a:gd name="connsiteX9-19" fmla="*/ 3247310 w 5024146"/>
              <a:gd name="connsiteY9-20" fmla="*/ 2279421 h 2498048"/>
              <a:gd name="connsiteX10-21" fmla="*/ 2744726 w 5024146"/>
              <a:gd name="connsiteY10-22" fmla="*/ 1776836 h 2498048"/>
              <a:gd name="connsiteX11-23" fmla="*/ 2744726 w 5024146"/>
              <a:gd name="connsiteY11-24" fmla="*/ 721212 h 2498048"/>
              <a:gd name="connsiteX12-25" fmla="*/ 3247310 w 5024146"/>
              <a:gd name="connsiteY12-26" fmla="*/ 218627 h 2498048"/>
              <a:gd name="connsiteX13-27" fmla="*/ 3775122 w 5024146"/>
              <a:gd name="connsiteY13-28" fmla="*/ 0 h 2498048"/>
              <a:gd name="connsiteX0-29" fmla="*/ 24941 w 5024146"/>
              <a:gd name="connsiteY0-30" fmla="*/ 1246253 h 2498048"/>
              <a:gd name="connsiteX1-31" fmla="*/ 922182 w 5024146"/>
              <a:gd name="connsiteY1-32" fmla="*/ 2143494 h 2498048"/>
              <a:gd name="connsiteX2-33" fmla="*/ 24941 w 5024146"/>
              <a:gd name="connsiteY2-34" fmla="*/ 1246253 h 2498048"/>
              <a:gd name="connsiteX3-35" fmla="*/ 3775122 w 5024146"/>
              <a:gd name="connsiteY3-36" fmla="*/ 0 h 2498048"/>
              <a:gd name="connsiteX4-37" fmla="*/ 4302934 w 5024146"/>
              <a:gd name="connsiteY4-38" fmla="*/ 218627 h 2498048"/>
              <a:gd name="connsiteX5-39" fmla="*/ 4805519 w 5024146"/>
              <a:gd name="connsiteY5-40" fmla="*/ 721212 h 2498048"/>
              <a:gd name="connsiteX6-41" fmla="*/ 4805519 w 5024146"/>
              <a:gd name="connsiteY6-42" fmla="*/ 1776836 h 2498048"/>
              <a:gd name="connsiteX7-43" fmla="*/ 4302934 w 5024146"/>
              <a:gd name="connsiteY7-44" fmla="*/ 2279421 h 2498048"/>
              <a:gd name="connsiteX8-45" fmla="*/ 3247310 w 5024146"/>
              <a:gd name="connsiteY8-46" fmla="*/ 2279421 h 2498048"/>
              <a:gd name="connsiteX9-47" fmla="*/ 2744726 w 5024146"/>
              <a:gd name="connsiteY9-48" fmla="*/ 1776836 h 2498048"/>
              <a:gd name="connsiteX10-49" fmla="*/ 2744726 w 5024146"/>
              <a:gd name="connsiteY10-50" fmla="*/ 721212 h 2498048"/>
              <a:gd name="connsiteX11-51" fmla="*/ 3247310 w 5024146"/>
              <a:gd name="connsiteY11-52" fmla="*/ 218627 h 2498048"/>
              <a:gd name="connsiteX12-53" fmla="*/ 3775122 w 5024146"/>
              <a:gd name="connsiteY12-54" fmla="*/ 0 h 2498048"/>
              <a:gd name="connsiteX0-55" fmla="*/ 1249024 w 2498048"/>
              <a:gd name="connsiteY0-56" fmla="*/ 0 h 2498048"/>
              <a:gd name="connsiteX1-57" fmla="*/ 1776836 w 2498048"/>
              <a:gd name="connsiteY1-58" fmla="*/ 218627 h 2498048"/>
              <a:gd name="connsiteX2-59" fmla="*/ 2279421 w 2498048"/>
              <a:gd name="connsiteY2-60" fmla="*/ 721212 h 2498048"/>
              <a:gd name="connsiteX3-61" fmla="*/ 2279421 w 2498048"/>
              <a:gd name="connsiteY3-62" fmla="*/ 1776836 h 2498048"/>
              <a:gd name="connsiteX4-63" fmla="*/ 1776836 w 2498048"/>
              <a:gd name="connsiteY4-64" fmla="*/ 2279421 h 2498048"/>
              <a:gd name="connsiteX5-65" fmla="*/ 721212 w 2498048"/>
              <a:gd name="connsiteY5-66" fmla="*/ 2279421 h 2498048"/>
              <a:gd name="connsiteX6-67" fmla="*/ 218628 w 2498048"/>
              <a:gd name="connsiteY6-68" fmla="*/ 1776836 h 2498048"/>
              <a:gd name="connsiteX7-69" fmla="*/ 218628 w 2498048"/>
              <a:gd name="connsiteY7-70" fmla="*/ 721212 h 2498048"/>
              <a:gd name="connsiteX8-71" fmla="*/ 721212 w 2498048"/>
              <a:gd name="connsiteY8-72" fmla="*/ 218627 h 2498048"/>
              <a:gd name="connsiteX9-73" fmla="*/ 1249024 w 2498048"/>
              <a:gd name="connsiteY9-74" fmla="*/ 0 h 249804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498048" h="2498048">
                <a:moveTo>
                  <a:pt x="1249024" y="0"/>
                </a:moveTo>
                <a:cubicBezTo>
                  <a:pt x="1440055" y="0"/>
                  <a:pt x="1631085" y="72876"/>
                  <a:pt x="1776836" y="218627"/>
                </a:cubicBezTo>
                <a:lnTo>
                  <a:pt x="2279421" y="721212"/>
                </a:lnTo>
                <a:cubicBezTo>
                  <a:pt x="2570924" y="1012715"/>
                  <a:pt x="2570924" y="1485334"/>
                  <a:pt x="2279421" y="1776836"/>
                </a:cubicBezTo>
                <a:lnTo>
                  <a:pt x="1776836" y="2279421"/>
                </a:lnTo>
                <a:cubicBezTo>
                  <a:pt x="1485334" y="2570924"/>
                  <a:pt x="1012715" y="2570924"/>
                  <a:pt x="721212" y="2279421"/>
                </a:cubicBezTo>
                <a:lnTo>
                  <a:pt x="218628" y="1776836"/>
                </a:lnTo>
                <a:cubicBezTo>
                  <a:pt x="-72875" y="1485334"/>
                  <a:pt x="-72875" y="1012715"/>
                  <a:pt x="218628" y="721212"/>
                </a:cubicBezTo>
                <a:lnTo>
                  <a:pt x="721212" y="218627"/>
                </a:lnTo>
                <a:cubicBezTo>
                  <a:pt x="866963" y="72876"/>
                  <a:pt x="1057994" y="0"/>
                  <a:pt x="1249024" y="0"/>
                </a:cubicBezTo>
                <a:close/>
              </a:path>
            </a:pathLst>
          </a:cu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wrap="square" anchor="ctr">
            <a:noAutofit/>
          </a:bodyPr>
          <a:lstStyle>
            <a:lvl1pPr marL="0" indent="0" algn="ctr">
              <a:buNone/>
              <a:defRPr sz="1325" b="0" i="0">
                <a:latin typeface="Source Sans Pro" charset="0"/>
                <a:ea typeface="Source Sans Pro" charset="0"/>
                <a:cs typeface="Source Sans Pro" charset="0"/>
              </a:defRPr>
            </a:lvl1pPr>
          </a:lstStyle>
          <a:p>
            <a:r>
              <a:rPr lang="en-US"/>
              <a:t>Drag &amp; Drop Image</a:t>
            </a:r>
            <a:endParaRPr 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68_Title Slide">
    <p:spTree>
      <p:nvGrpSpPr>
        <p:cNvPr id="125" name=""/>
        <p:cNvGrpSpPr/>
        <p:nvPr/>
      </p:nvGrpSpPr>
      <p:grpSpPr>
        <a:xfrm>
          <a:off x="0" y="0"/>
          <a:ext cx="0" cy="0"/>
          <a:chOff x="0" y="0"/>
          <a:chExt cx="0" cy="0"/>
        </a:xfrm>
      </p:grpSpPr>
      <p:sp>
        <p:nvSpPr>
          <p:cNvPr id="1048879" name="Slide Number Placeholder 5"/>
          <p:cNvSpPr txBox="1"/>
          <p:nvPr userDrawn="1"/>
        </p:nvSpPr>
        <p:spPr>
          <a:xfrm>
            <a:off x="2693351" y="555049"/>
            <a:ext cx="2173298" cy="2127746"/>
          </a:xfrm>
          <a:prstGeom prst="rect">
            <a:avLst/>
          </a:prstGeom>
        </p:spPr>
        <p:txBody>
          <a:bodyPr vert="horz" wrap="none" lIns="74040" tIns="37020" rIns="74040" bIns="370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8385" b="0" i="0" smtClean="0">
                <a:solidFill>
                  <a:schemeClr val="bg1"/>
                </a:solidFill>
                <a:latin typeface="Roboto Medium" charset="0"/>
                <a:ea typeface="Roboto Medium" charset="0"/>
                <a:cs typeface="Roboto Medium" charset="0"/>
              </a:rPr>
            </a:fld>
            <a:endParaRPr lang="en-US" sz="8385" b="0" i="0" dirty="0">
              <a:solidFill>
                <a:schemeClr val="bg1"/>
              </a:solidFill>
              <a:latin typeface="Roboto Medium" charset="0"/>
              <a:ea typeface="Roboto Medium" charset="0"/>
              <a:cs typeface="Roboto Medium" charset="0"/>
            </a:endParaRPr>
          </a:p>
        </p:txBody>
      </p:sp>
      <p:sp>
        <p:nvSpPr>
          <p:cNvPr id="1048880" name="Title 8"/>
          <p:cNvSpPr>
            <a:spLocks noGrp="1"/>
          </p:cNvSpPr>
          <p:nvPr>
            <p:ph type="title"/>
          </p:nvPr>
        </p:nvSpPr>
        <p:spPr>
          <a:xfrm>
            <a:off x="772649" y="1271470"/>
            <a:ext cx="6014704" cy="824511"/>
          </a:xfrm>
          <a:prstGeom prst="rect">
            <a:avLst/>
          </a:prstGeom>
        </p:spPr>
        <p:txBody>
          <a:bodyPr/>
          <a:lstStyle>
            <a:lvl1pPr algn="ctr">
              <a:lnSpc>
                <a:spcPct val="70000"/>
              </a:lnSpc>
              <a:defRPr sz="2975" b="1" i="0">
                <a:latin typeface="Roboto Thin" charset="0"/>
                <a:ea typeface="Roboto Thin" charset="0"/>
                <a:cs typeface="Roboto Thin" charset="0"/>
              </a:defRPr>
            </a:lvl1pPr>
          </a:lstStyle>
          <a:p>
            <a:r>
              <a:rPr lang="en-US" dirty="0"/>
              <a:t>Click to edit Master title style</a:t>
            </a:r>
            <a:endParaRPr lang="en-US" dirty="0"/>
          </a:p>
        </p:txBody>
      </p:sp>
      <p:sp>
        <p:nvSpPr>
          <p:cNvPr id="1048881" name="Content Placeholder 3"/>
          <p:cNvSpPr>
            <a:spLocks noGrp="1"/>
          </p:cNvSpPr>
          <p:nvPr>
            <p:ph sz="quarter" idx="10"/>
          </p:nvPr>
        </p:nvSpPr>
        <p:spPr>
          <a:xfrm>
            <a:off x="772649" y="1992298"/>
            <a:ext cx="6014702" cy="483584"/>
          </a:xfrm>
          <a:prstGeom prst="rect">
            <a:avLst/>
          </a:prstGeom>
        </p:spPr>
        <p:txBody>
          <a:bodyPr/>
          <a:lstStyle>
            <a:lvl1pPr marL="0" indent="0" algn="ctr">
              <a:buNone/>
              <a:defRPr sz="910" b="0" i="0" spc="300">
                <a:solidFill>
                  <a:schemeClr val="tx1">
                    <a:alpha val="50000"/>
                  </a:schemeClr>
                </a:solidFill>
                <a:latin typeface="Roboto Medium" charset="0"/>
                <a:ea typeface="Roboto Medium" charset="0"/>
                <a:cs typeface="Roboto Medium" charset="0"/>
              </a:defRPr>
            </a:lvl1pPr>
          </a:lstStyle>
          <a:p>
            <a:pPr lvl="0"/>
            <a:r>
              <a:rPr lang="en-US" dirty="0"/>
              <a:t>Click to edit Master </a:t>
            </a:r>
            <a:r>
              <a:rPr lang="en-US"/>
              <a:t>text styles</a:t>
            </a:r>
            <a:endParaRPr lang="en-US" dirty="0"/>
          </a:p>
        </p:txBody>
      </p:sp>
      <p:sp>
        <p:nvSpPr>
          <p:cNvPr id="1048882" name="Picture Placeholder 11"/>
          <p:cNvSpPr>
            <a:spLocks noGrp="1"/>
          </p:cNvSpPr>
          <p:nvPr>
            <p:ph type="pic" sz="quarter" idx="12" hasCustomPrompt="1"/>
          </p:nvPr>
        </p:nvSpPr>
        <p:spPr>
          <a:xfrm>
            <a:off x="3005506" y="3399217"/>
            <a:ext cx="1548986" cy="3894705"/>
          </a:xfrm>
          <a:custGeom>
            <a:avLst/>
            <a:gdLst>
              <a:gd name="connsiteX0" fmla="*/ 897241 w 4999205"/>
              <a:gd name="connsiteY0" fmla="*/ 349012 h 2498048"/>
              <a:gd name="connsiteX1" fmla="*/ 1794482 w 4999205"/>
              <a:gd name="connsiteY1" fmla="*/ 1246253 h 2498048"/>
              <a:gd name="connsiteX2" fmla="*/ 897241 w 4999205"/>
              <a:gd name="connsiteY2" fmla="*/ 2143494 h 2498048"/>
              <a:gd name="connsiteX3" fmla="*/ 0 w 4999205"/>
              <a:gd name="connsiteY3" fmla="*/ 1246253 h 2498048"/>
              <a:gd name="connsiteX4" fmla="*/ 897241 w 4999205"/>
              <a:gd name="connsiteY4" fmla="*/ 349012 h 2498048"/>
              <a:gd name="connsiteX5" fmla="*/ 3750181 w 4999205"/>
              <a:gd name="connsiteY5" fmla="*/ 0 h 2498048"/>
              <a:gd name="connsiteX6" fmla="*/ 4277993 w 4999205"/>
              <a:gd name="connsiteY6" fmla="*/ 218627 h 2498048"/>
              <a:gd name="connsiteX7" fmla="*/ 4780578 w 4999205"/>
              <a:gd name="connsiteY7" fmla="*/ 721212 h 2498048"/>
              <a:gd name="connsiteX8" fmla="*/ 4780578 w 4999205"/>
              <a:gd name="connsiteY8" fmla="*/ 1776836 h 2498048"/>
              <a:gd name="connsiteX9" fmla="*/ 4277993 w 4999205"/>
              <a:gd name="connsiteY9" fmla="*/ 2279421 h 2498048"/>
              <a:gd name="connsiteX10" fmla="*/ 3222369 w 4999205"/>
              <a:gd name="connsiteY10" fmla="*/ 2279421 h 2498048"/>
              <a:gd name="connsiteX11" fmla="*/ 2719785 w 4999205"/>
              <a:gd name="connsiteY11" fmla="*/ 1776836 h 2498048"/>
              <a:gd name="connsiteX12" fmla="*/ 2719785 w 4999205"/>
              <a:gd name="connsiteY12" fmla="*/ 721212 h 2498048"/>
              <a:gd name="connsiteX13" fmla="*/ 3222369 w 4999205"/>
              <a:gd name="connsiteY13" fmla="*/ 218627 h 2498048"/>
              <a:gd name="connsiteX14" fmla="*/ 3750181 w 4999205"/>
              <a:gd name="connsiteY14" fmla="*/ 0 h 2498048"/>
              <a:gd name="connsiteX0-1" fmla="*/ 24941 w 5024146"/>
              <a:gd name="connsiteY0-2" fmla="*/ 1246253 h 2498048"/>
              <a:gd name="connsiteX1-3" fmla="*/ 1819423 w 5024146"/>
              <a:gd name="connsiteY1-4" fmla="*/ 1246253 h 2498048"/>
              <a:gd name="connsiteX2-5" fmla="*/ 922182 w 5024146"/>
              <a:gd name="connsiteY2-6" fmla="*/ 2143494 h 2498048"/>
              <a:gd name="connsiteX3-7" fmla="*/ 24941 w 5024146"/>
              <a:gd name="connsiteY3-8" fmla="*/ 1246253 h 2498048"/>
              <a:gd name="connsiteX4-9" fmla="*/ 3775122 w 5024146"/>
              <a:gd name="connsiteY4-10" fmla="*/ 0 h 2498048"/>
              <a:gd name="connsiteX5-11" fmla="*/ 4302934 w 5024146"/>
              <a:gd name="connsiteY5-12" fmla="*/ 218627 h 2498048"/>
              <a:gd name="connsiteX6-13" fmla="*/ 4805519 w 5024146"/>
              <a:gd name="connsiteY6-14" fmla="*/ 721212 h 2498048"/>
              <a:gd name="connsiteX7-15" fmla="*/ 4805519 w 5024146"/>
              <a:gd name="connsiteY7-16" fmla="*/ 1776836 h 2498048"/>
              <a:gd name="connsiteX8-17" fmla="*/ 4302934 w 5024146"/>
              <a:gd name="connsiteY8-18" fmla="*/ 2279421 h 2498048"/>
              <a:gd name="connsiteX9-19" fmla="*/ 3247310 w 5024146"/>
              <a:gd name="connsiteY9-20" fmla="*/ 2279421 h 2498048"/>
              <a:gd name="connsiteX10-21" fmla="*/ 2744726 w 5024146"/>
              <a:gd name="connsiteY10-22" fmla="*/ 1776836 h 2498048"/>
              <a:gd name="connsiteX11-23" fmla="*/ 2744726 w 5024146"/>
              <a:gd name="connsiteY11-24" fmla="*/ 721212 h 2498048"/>
              <a:gd name="connsiteX12-25" fmla="*/ 3247310 w 5024146"/>
              <a:gd name="connsiteY12-26" fmla="*/ 218627 h 2498048"/>
              <a:gd name="connsiteX13-27" fmla="*/ 3775122 w 5024146"/>
              <a:gd name="connsiteY13-28" fmla="*/ 0 h 2498048"/>
              <a:gd name="connsiteX0-29" fmla="*/ 24941 w 5024146"/>
              <a:gd name="connsiteY0-30" fmla="*/ 1246253 h 2498048"/>
              <a:gd name="connsiteX1-31" fmla="*/ 922182 w 5024146"/>
              <a:gd name="connsiteY1-32" fmla="*/ 2143494 h 2498048"/>
              <a:gd name="connsiteX2-33" fmla="*/ 24941 w 5024146"/>
              <a:gd name="connsiteY2-34" fmla="*/ 1246253 h 2498048"/>
              <a:gd name="connsiteX3-35" fmla="*/ 3775122 w 5024146"/>
              <a:gd name="connsiteY3-36" fmla="*/ 0 h 2498048"/>
              <a:gd name="connsiteX4-37" fmla="*/ 4302934 w 5024146"/>
              <a:gd name="connsiteY4-38" fmla="*/ 218627 h 2498048"/>
              <a:gd name="connsiteX5-39" fmla="*/ 4805519 w 5024146"/>
              <a:gd name="connsiteY5-40" fmla="*/ 721212 h 2498048"/>
              <a:gd name="connsiteX6-41" fmla="*/ 4805519 w 5024146"/>
              <a:gd name="connsiteY6-42" fmla="*/ 1776836 h 2498048"/>
              <a:gd name="connsiteX7-43" fmla="*/ 4302934 w 5024146"/>
              <a:gd name="connsiteY7-44" fmla="*/ 2279421 h 2498048"/>
              <a:gd name="connsiteX8-45" fmla="*/ 3247310 w 5024146"/>
              <a:gd name="connsiteY8-46" fmla="*/ 2279421 h 2498048"/>
              <a:gd name="connsiteX9-47" fmla="*/ 2744726 w 5024146"/>
              <a:gd name="connsiteY9-48" fmla="*/ 1776836 h 2498048"/>
              <a:gd name="connsiteX10-49" fmla="*/ 2744726 w 5024146"/>
              <a:gd name="connsiteY10-50" fmla="*/ 721212 h 2498048"/>
              <a:gd name="connsiteX11-51" fmla="*/ 3247310 w 5024146"/>
              <a:gd name="connsiteY11-52" fmla="*/ 218627 h 2498048"/>
              <a:gd name="connsiteX12-53" fmla="*/ 3775122 w 5024146"/>
              <a:gd name="connsiteY12-54" fmla="*/ 0 h 2498048"/>
              <a:gd name="connsiteX0-55" fmla="*/ 1249024 w 2498048"/>
              <a:gd name="connsiteY0-56" fmla="*/ 0 h 2498048"/>
              <a:gd name="connsiteX1-57" fmla="*/ 1776836 w 2498048"/>
              <a:gd name="connsiteY1-58" fmla="*/ 218627 h 2498048"/>
              <a:gd name="connsiteX2-59" fmla="*/ 2279421 w 2498048"/>
              <a:gd name="connsiteY2-60" fmla="*/ 721212 h 2498048"/>
              <a:gd name="connsiteX3-61" fmla="*/ 2279421 w 2498048"/>
              <a:gd name="connsiteY3-62" fmla="*/ 1776836 h 2498048"/>
              <a:gd name="connsiteX4-63" fmla="*/ 1776836 w 2498048"/>
              <a:gd name="connsiteY4-64" fmla="*/ 2279421 h 2498048"/>
              <a:gd name="connsiteX5-65" fmla="*/ 721212 w 2498048"/>
              <a:gd name="connsiteY5-66" fmla="*/ 2279421 h 2498048"/>
              <a:gd name="connsiteX6-67" fmla="*/ 218628 w 2498048"/>
              <a:gd name="connsiteY6-68" fmla="*/ 1776836 h 2498048"/>
              <a:gd name="connsiteX7-69" fmla="*/ 218628 w 2498048"/>
              <a:gd name="connsiteY7-70" fmla="*/ 721212 h 2498048"/>
              <a:gd name="connsiteX8-71" fmla="*/ 721212 w 2498048"/>
              <a:gd name="connsiteY8-72" fmla="*/ 218627 h 2498048"/>
              <a:gd name="connsiteX9-73" fmla="*/ 1249024 w 2498048"/>
              <a:gd name="connsiteY9-74" fmla="*/ 0 h 249804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498048" h="2498048">
                <a:moveTo>
                  <a:pt x="1249024" y="0"/>
                </a:moveTo>
                <a:cubicBezTo>
                  <a:pt x="1440055" y="0"/>
                  <a:pt x="1631085" y="72876"/>
                  <a:pt x="1776836" y="218627"/>
                </a:cubicBezTo>
                <a:lnTo>
                  <a:pt x="2279421" y="721212"/>
                </a:lnTo>
                <a:cubicBezTo>
                  <a:pt x="2570924" y="1012715"/>
                  <a:pt x="2570924" y="1485334"/>
                  <a:pt x="2279421" y="1776836"/>
                </a:cubicBezTo>
                <a:lnTo>
                  <a:pt x="1776836" y="2279421"/>
                </a:lnTo>
                <a:cubicBezTo>
                  <a:pt x="1485334" y="2570924"/>
                  <a:pt x="1012715" y="2570924"/>
                  <a:pt x="721212" y="2279421"/>
                </a:cubicBezTo>
                <a:lnTo>
                  <a:pt x="218628" y="1776836"/>
                </a:lnTo>
                <a:cubicBezTo>
                  <a:pt x="-72875" y="1485334"/>
                  <a:pt x="-72875" y="1012715"/>
                  <a:pt x="218628" y="721212"/>
                </a:cubicBezTo>
                <a:lnTo>
                  <a:pt x="721212" y="218627"/>
                </a:lnTo>
                <a:cubicBezTo>
                  <a:pt x="866963" y="72876"/>
                  <a:pt x="1057994" y="0"/>
                  <a:pt x="1249024" y="0"/>
                </a:cubicBezTo>
                <a:close/>
              </a:path>
            </a:pathLst>
          </a:cu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wrap="square" anchor="ctr">
            <a:noAutofit/>
          </a:bodyPr>
          <a:lstStyle>
            <a:lvl1pPr marL="0" indent="0" algn="ctr">
              <a:buNone/>
              <a:defRPr sz="1325" b="0" i="0">
                <a:latin typeface="Source Sans Pro" charset="0"/>
                <a:ea typeface="Source Sans Pro" charset="0"/>
                <a:cs typeface="Source Sans Pro" charset="0"/>
              </a:defRPr>
            </a:lvl1pPr>
          </a:lstStyle>
          <a:p>
            <a:r>
              <a:rPr lang="en-US"/>
              <a:t>Drag &amp; Drop Image</a:t>
            </a:r>
            <a:endParaRPr 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30" name=""/>
        <p:cNvGrpSpPr/>
        <p:nvPr/>
      </p:nvGrpSpPr>
      <p:grpSpPr>
        <a:xfrm>
          <a:off x="0" y="0"/>
          <a:ext cx="0" cy="0"/>
          <a:chOff x="0" y="0"/>
          <a:chExt cx="0" cy="0"/>
        </a:xfrm>
      </p:grpSpPr>
      <p:sp>
        <p:nvSpPr>
          <p:cNvPr id="1048891" name="Picture Placeholder 5"/>
          <p:cNvSpPr>
            <a:spLocks noGrp="1"/>
          </p:cNvSpPr>
          <p:nvPr>
            <p:ph type="pic" sz="quarter" idx="11" hasCustomPrompt="1"/>
          </p:nvPr>
        </p:nvSpPr>
        <p:spPr>
          <a:xfrm>
            <a:off x="774783" y="1132994"/>
            <a:ext cx="2648584" cy="8678214"/>
          </a:xfrm>
          <a:custGeom>
            <a:avLst/>
            <a:gdLst/>
            <a:ahLst/>
            <a:cxnLst/>
            <a:rect l="l" t="t" r="r" b="b"/>
            <a:pathLst>
              <a:path w="4271367" h="5566172">
                <a:moveTo>
                  <a:pt x="2247305" y="0"/>
                </a:moveTo>
                <a:cubicBezTo>
                  <a:pt x="2542480" y="0"/>
                  <a:pt x="2814092" y="39688"/>
                  <a:pt x="3062139" y="119063"/>
                </a:cubicBezTo>
                <a:cubicBezTo>
                  <a:pt x="3310186" y="198438"/>
                  <a:pt x="3523506" y="311299"/>
                  <a:pt x="3702100" y="457647"/>
                </a:cubicBezTo>
                <a:cubicBezTo>
                  <a:pt x="3880694" y="603995"/>
                  <a:pt x="4020220" y="780728"/>
                  <a:pt x="4120679" y="987847"/>
                </a:cubicBezTo>
                <a:cubicBezTo>
                  <a:pt x="4221138" y="1194966"/>
                  <a:pt x="4271367" y="1426270"/>
                  <a:pt x="4271367" y="1681758"/>
                </a:cubicBezTo>
                <a:lnTo>
                  <a:pt x="2969121" y="1681758"/>
                </a:lnTo>
                <a:cubicBezTo>
                  <a:pt x="2969121" y="1580059"/>
                  <a:pt x="2953618" y="1486421"/>
                  <a:pt x="2922612" y="1400845"/>
                </a:cubicBezTo>
                <a:cubicBezTo>
                  <a:pt x="2891607" y="1315269"/>
                  <a:pt x="2844478" y="1242095"/>
                  <a:pt x="2781226" y="1181323"/>
                </a:cubicBezTo>
                <a:cubicBezTo>
                  <a:pt x="2717974" y="1120552"/>
                  <a:pt x="2639839" y="1072803"/>
                  <a:pt x="2546821" y="1038076"/>
                </a:cubicBezTo>
                <a:cubicBezTo>
                  <a:pt x="2453804" y="1003350"/>
                  <a:pt x="2344043" y="985987"/>
                  <a:pt x="2217539" y="985987"/>
                </a:cubicBezTo>
                <a:cubicBezTo>
                  <a:pt x="2093516" y="985987"/>
                  <a:pt x="1984375" y="1000249"/>
                  <a:pt x="1890118" y="1028775"/>
                </a:cubicBezTo>
                <a:cubicBezTo>
                  <a:pt x="1795860" y="1057300"/>
                  <a:pt x="1717105" y="1096988"/>
                  <a:pt x="1653853" y="1147837"/>
                </a:cubicBezTo>
                <a:cubicBezTo>
                  <a:pt x="1590601" y="1198687"/>
                  <a:pt x="1542852" y="1256978"/>
                  <a:pt x="1510606" y="1322710"/>
                </a:cubicBezTo>
                <a:cubicBezTo>
                  <a:pt x="1478360" y="1388442"/>
                  <a:pt x="1462237" y="1458516"/>
                  <a:pt x="1462237" y="1532930"/>
                </a:cubicBezTo>
                <a:cubicBezTo>
                  <a:pt x="1462237" y="1614785"/>
                  <a:pt x="1485181" y="1688579"/>
                  <a:pt x="1531070" y="1754312"/>
                </a:cubicBezTo>
                <a:cubicBezTo>
                  <a:pt x="1576958" y="1820044"/>
                  <a:pt x="1642691" y="1882056"/>
                  <a:pt x="1728267" y="1940347"/>
                </a:cubicBezTo>
                <a:cubicBezTo>
                  <a:pt x="1813843" y="1998638"/>
                  <a:pt x="1918023" y="2053208"/>
                  <a:pt x="2040806" y="2104058"/>
                </a:cubicBezTo>
                <a:cubicBezTo>
                  <a:pt x="2163589" y="2154908"/>
                  <a:pt x="2301875" y="2205137"/>
                  <a:pt x="2455664" y="2254746"/>
                </a:cubicBezTo>
                <a:cubicBezTo>
                  <a:pt x="2743398" y="2346524"/>
                  <a:pt x="3000127" y="2448223"/>
                  <a:pt x="3225850" y="2559844"/>
                </a:cubicBezTo>
                <a:cubicBezTo>
                  <a:pt x="3451573" y="2671465"/>
                  <a:pt x="3641948" y="2799209"/>
                  <a:pt x="3796978" y="2943076"/>
                </a:cubicBezTo>
                <a:cubicBezTo>
                  <a:pt x="3952007" y="3086944"/>
                  <a:pt x="4069830" y="3249414"/>
                  <a:pt x="4150445" y="3430489"/>
                </a:cubicBezTo>
                <a:cubicBezTo>
                  <a:pt x="4231060" y="3611563"/>
                  <a:pt x="4271367" y="3816202"/>
                  <a:pt x="4271367" y="4044405"/>
                </a:cubicBezTo>
                <a:cubicBezTo>
                  <a:pt x="4271367" y="4287491"/>
                  <a:pt x="4223618" y="4503911"/>
                  <a:pt x="4128120" y="4693667"/>
                </a:cubicBezTo>
                <a:cubicBezTo>
                  <a:pt x="4032622" y="4883423"/>
                  <a:pt x="3897437" y="5042794"/>
                  <a:pt x="3722564" y="5171778"/>
                </a:cubicBezTo>
                <a:cubicBezTo>
                  <a:pt x="3547691" y="5300762"/>
                  <a:pt x="3336851" y="5398741"/>
                  <a:pt x="3090044" y="5465713"/>
                </a:cubicBezTo>
                <a:cubicBezTo>
                  <a:pt x="2843238" y="5532686"/>
                  <a:pt x="2568525" y="5566172"/>
                  <a:pt x="2265908" y="5566172"/>
                </a:cubicBezTo>
                <a:cubicBezTo>
                  <a:pt x="2079873" y="5566172"/>
                  <a:pt x="1895078" y="5550669"/>
                  <a:pt x="1711524" y="5519663"/>
                </a:cubicBezTo>
                <a:cubicBezTo>
                  <a:pt x="1527969" y="5488658"/>
                  <a:pt x="1352476" y="5440909"/>
                  <a:pt x="1185044" y="5376416"/>
                </a:cubicBezTo>
                <a:cubicBezTo>
                  <a:pt x="1017613" y="5311924"/>
                  <a:pt x="861343" y="5230689"/>
                  <a:pt x="716235" y="5132710"/>
                </a:cubicBezTo>
                <a:cubicBezTo>
                  <a:pt x="571128" y="5034732"/>
                  <a:pt x="445864" y="4917530"/>
                  <a:pt x="340444" y="4781104"/>
                </a:cubicBezTo>
                <a:cubicBezTo>
                  <a:pt x="235025" y="4644678"/>
                  <a:pt x="151929" y="4489649"/>
                  <a:pt x="91157" y="4316016"/>
                </a:cubicBezTo>
                <a:cubicBezTo>
                  <a:pt x="30386" y="4142384"/>
                  <a:pt x="0" y="3948907"/>
                  <a:pt x="0" y="3735586"/>
                </a:cubicBezTo>
                <a:lnTo>
                  <a:pt x="1309688" y="3735586"/>
                </a:lnTo>
                <a:cubicBezTo>
                  <a:pt x="1309688" y="3894336"/>
                  <a:pt x="1330772" y="4027661"/>
                  <a:pt x="1372940" y="4135562"/>
                </a:cubicBezTo>
                <a:cubicBezTo>
                  <a:pt x="1415108" y="4243462"/>
                  <a:pt x="1477120" y="4330899"/>
                  <a:pt x="1558975" y="4397871"/>
                </a:cubicBezTo>
                <a:cubicBezTo>
                  <a:pt x="1640830" y="4464844"/>
                  <a:pt x="1740669" y="4512593"/>
                  <a:pt x="1858491" y="4541118"/>
                </a:cubicBezTo>
                <a:cubicBezTo>
                  <a:pt x="1976314" y="4569644"/>
                  <a:pt x="2112120" y="4583907"/>
                  <a:pt x="2265908" y="4583907"/>
                </a:cubicBezTo>
                <a:cubicBezTo>
                  <a:pt x="2389932" y="4583907"/>
                  <a:pt x="2495972" y="4569644"/>
                  <a:pt x="2584029" y="4541118"/>
                </a:cubicBezTo>
                <a:cubicBezTo>
                  <a:pt x="2672085" y="4512593"/>
                  <a:pt x="2744639" y="4474146"/>
                  <a:pt x="2801690" y="4425777"/>
                </a:cubicBezTo>
                <a:cubicBezTo>
                  <a:pt x="2858740" y="4377408"/>
                  <a:pt x="2900288" y="4320977"/>
                  <a:pt x="2926333" y="4256485"/>
                </a:cubicBezTo>
                <a:cubicBezTo>
                  <a:pt x="2952378" y="4191993"/>
                  <a:pt x="2965401" y="4123780"/>
                  <a:pt x="2965401" y="4051846"/>
                </a:cubicBezTo>
                <a:cubicBezTo>
                  <a:pt x="2965401" y="3967510"/>
                  <a:pt x="2953618" y="3891236"/>
                  <a:pt x="2930054" y="3823023"/>
                </a:cubicBezTo>
                <a:cubicBezTo>
                  <a:pt x="2906490" y="3754810"/>
                  <a:pt x="2859981" y="3690318"/>
                  <a:pt x="2790528" y="3629546"/>
                </a:cubicBezTo>
                <a:cubicBezTo>
                  <a:pt x="2721074" y="3568775"/>
                  <a:pt x="2623716" y="3508623"/>
                  <a:pt x="2498452" y="3449092"/>
                </a:cubicBezTo>
                <a:cubicBezTo>
                  <a:pt x="2373188" y="3389561"/>
                  <a:pt x="2208858" y="3326309"/>
                  <a:pt x="2005459" y="3259336"/>
                </a:cubicBezTo>
                <a:cubicBezTo>
                  <a:pt x="1767334" y="3179961"/>
                  <a:pt x="1537891" y="3090665"/>
                  <a:pt x="1317129" y="2991446"/>
                </a:cubicBezTo>
                <a:cubicBezTo>
                  <a:pt x="1096367" y="2892227"/>
                  <a:pt x="900410" y="2774405"/>
                  <a:pt x="729258" y="2637979"/>
                </a:cubicBezTo>
                <a:cubicBezTo>
                  <a:pt x="558106" y="2501553"/>
                  <a:pt x="421060" y="2342183"/>
                  <a:pt x="318120" y="2159868"/>
                </a:cubicBezTo>
                <a:cubicBezTo>
                  <a:pt x="215181" y="1977554"/>
                  <a:pt x="163711" y="1764854"/>
                  <a:pt x="163711" y="1521768"/>
                </a:cubicBezTo>
                <a:cubicBezTo>
                  <a:pt x="163711" y="1288604"/>
                  <a:pt x="215801" y="1078384"/>
                  <a:pt x="319981" y="891109"/>
                </a:cubicBezTo>
                <a:cubicBezTo>
                  <a:pt x="424160" y="703833"/>
                  <a:pt x="569268" y="544464"/>
                  <a:pt x="755303" y="412998"/>
                </a:cubicBezTo>
                <a:cubicBezTo>
                  <a:pt x="941338" y="281533"/>
                  <a:pt x="1161480" y="179835"/>
                  <a:pt x="1415728" y="107901"/>
                </a:cubicBezTo>
                <a:cubicBezTo>
                  <a:pt x="1669976" y="35967"/>
                  <a:pt x="1947168" y="0"/>
                  <a:pt x="2247305" y="0"/>
                </a:cubicBezTo>
                <a:close/>
              </a:path>
            </a:pathLst>
          </a:cu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wrap="square" anchor="ctr">
            <a:noAutofit/>
          </a:bodyPr>
          <a:lstStyle>
            <a:lvl1pPr marL="0" indent="0" algn="ctr">
              <a:buNone/>
              <a:defRPr sz="1325" b="0" i="0">
                <a:latin typeface="Source Sans Pro" charset="0"/>
                <a:ea typeface="Source Sans Pro" charset="0"/>
                <a:cs typeface="Source Sans Pro" charset="0"/>
              </a:defRPr>
            </a:lvl1pPr>
          </a:lstStyle>
          <a:p>
            <a:r>
              <a:rPr lang="en-US" dirty="0"/>
              <a:t>Drag &amp; Drop Image</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35"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设计页面">
    <p:spTree>
      <p:nvGrpSpPr>
        <p:cNvPr id="127"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4"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mc:Choice xmlns:p14="http://schemas.microsoft.com/office/powerpoint/2010/main" Requires="p14">
      <p:transition spd="slow" p14:dur="4000"/>
    </mc:Choice>
    <mc:Fallback>
      <p:transition spd="slow"/>
    </mc:Fallback>
  </mc:AlternateContent>
  <p:txStyles>
    <p:titleStyle>
      <a:lvl1pPr algn="l" defTabSz="756285" rtl="0" eaLnBrk="1" latinLnBrk="0" hangingPunct="1">
        <a:lnSpc>
          <a:spcPct val="90000"/>
        </a:lnSpc>
        <a:spcBef>
          <a:spcPct val="0"/>
        </a:spcBef>
        <a:buNone/>
        <a:defRPr sz="3640" kern="1200">
          <a:solidFill>
            <a:schemeClr val="tx1"/>
          </a:solidFill>
          <a:latin typeface="+mj-lt"/>
          <a:ea typeface="+mj-ea"/>
          <a:cs typeface="+mj-cs"/>
        </a:defRPr>
      </a:lvl1pPr>
    </p:titleStyle>
    <p:bodyStyle>
      <a:lvl1pPr marL="189230" indent="-189230" algn="l" defTabSz="756285" rtl="0" eaLnBrk="1" latinLnBrk="0" hangingPunct="1">
        <a:lnSpc>
          <a:spcPct val="90000"/>
        </a:lnSpc>
        <a:spcBef>
          <a:spcPct val="166000"/>
        </a:spcBef>
        <a:buFont typeface="Arial" panose="020B0604020202020204" pitchFamily="34" charset="0"/>
        <a:buChar char="•"/>
        <a:defRPr sz="2315" kern="1200">
          <a:solidFill>
            <a:schemeClr val="tx1"/>
          </a:solidFill>
          <a:latin typeface="+mn-lt"/>
          <a:ea typeface="+mn-ea"/>
          <a:cs typeface="+mn-cs"/>
        </a:defRPr>
      </a:lvl1pPr>
      <a:lvl2pPr marL="567055" indent="-189230" algn="l" defTabSz="756285" rtl="0" eaLnBrk="1" latinLnBrk="0" hangingPunct="1">
        <a:lnSpc>
          <a:spcPct val="90000"/>
        </a:lnSpc>
        <a:spcBef>
          <a:spcPct val="83000"/>
        </a:spcBef>
        <a:buFont typeface="Arial" panose="020B0604020202020204" pitchFamily="34" charset="0"/>
        <a:buChar char="•"/>
        <a:defRPr sz="1985" kern="1200">
          <a:solidFill>
            <a:schemeClr val="tx1"/>
          </a:solidFill>
          <a:latin typeface="+mn-lt"/>
          <a:ea typeface="+mn-ea"/>
          <a:cs typeface="+mn-cs"/>
        </a:defRPr>
      </a:lvl2pPr>
      <a:lvl3pPr marL="944880" indent="-189230" algn="l" defTabSz="756285" rtl="0" eaLnBrk="1" latinLnBrk="0" hangingPunct="1">
        <a:lnSpc>
          <a:spcPct val="90000"/>
        </a:lnSpc>
        <a:spcBef>
          <a:spcPct val="83000"/>
        </a:spcBef>
        <a:buFont typeface="Arial" panose="020B0604020202020204" pitchFamily="34" charset="0"/>
        <a:buChar char="•"/>
        <a:defRPr sz="1655" kern="1200">
          <a:solidFill>
            <a:schemeClr val="tx1"/>
          </a:solidFill>
          <a:latin typeface="+mn-lt"/>
          <a:ea typeface="+mn-ea"/>
          <a:cs typeface="+mn-cs"/>
        </a:defRPr>
      </a:lvl3pPr>
      <a:lvl4pPr marL="1322705" indent="-189230" algn="l" defTabSz="756285" rtl="0" eaLnBrk="1" latinLnBrk="0" hangingPunct="1">
        <a:lnSpc>
          <a:spcPct val="90000"/>
        </a:lnSpc>
        <a:spcBef>
          <a:spcPct val="83000"/>
        </a:spcBef>
        <a:buFont typeface="Arial" panose="020B0604020202020204" pitchFamily="34" charset="0"/>
        <a:buChar char="•"/>
        <a:defRPr sz="1490" kern="1200">
          <a:solidFill>
            <a:schemeClr val="tx1"/>
          </a:solidFill>
          <a:latin typeface="+mn-lt"/>
          <a:ea typeface="+mn-ea"/>
          <a:cs typeface="+mn-cs"/>
        </a:defRPr>
      </a:lvl4pPr>
      <a:lvl5pPr marL="1701165" indent="-189230" algn="l" defTabSz="756285" rtl="0" eaLnBrk="1" latinLnBrk="0" hangingPunct="1">
        <a:lnSpc>
          <a:spcPct val="90000"/>
        </a:lnSpc>
        <a:spcBef>
          <a:spcPct val="83000"/>
        </a:spcBef>
        <a:buFont typeface="Arial" panose="020B0604020202020204" pitchFamily="34" charset="0"/>
        <a:buChar char="•"/>
        <a:defRPr sz="1490" kern="1200">
          <a:solidFill>
            <a:schemeClr val="tx1"/>
          </a:solidFill>
          <a:latin typeface="+mn-lt"/>
          <a:ea typeface="+mn-ea"/>
          <a:cs typeface="+mn-cs"/>
        </a:defRPr>
      </a:lvl5pPr>
      <a:lvl6pPr marL="2078990" indent="-189230" algn="l" defTabSz="756285" rtl="0" eaLnBrk="1" latinLnBrk="0" hangingPunct="1">
        <a:lnSpc>
          <a:spcPct val="90000"/>
        </a:lnSpc>
        <a:spcBef>
          <a:spcPct val="83000"/>
        </a:spcBef>
        <a:buFont typeface="Arial" panose="020B0604020202020204" pitchFamily="34" charset="0"/>
        <a:buChar char="•"/>
        <a:defRPr sz="1490" kern="1200">
          <a:solidFill>
            <a:schemeClr val="tx1"/>
          </a:solidFill>
          <a:latin typeface="+mn-lt"/>
          <a:ea typeface="+mn-ea"/>
          <a:cs typeface="+mn-cs"/>
        </a:defRPr>
      </a:lvl6pPr>
      <a:lvl7pPr marL="2456815" indent="-189230" algn="l" defTabSz="756285" rtl="0" eaLnBrk="1" latinLnBrk="0" hangingPunct="1">
        <a:lnSpc>
          <a:spcPct val="90000"/>
        </a:lnSpc>
        <a:spcBef>
          <a:spcPct val="83000"/>
        </a:spcBef>
        <a:buFont typeface="Arial" panose="020B0604020202020204" pitchFamily="34" charset="0"/>
        <a:buChar char="•"/>
        <a:defRPr sz="1490" kern="1200">
          <a:solidFill>
            <a:schemeClr val="tx1"/>
          </a:solidFill>
          <a:latin typeface="+mn-lt"/>
          <a:ea typeface="+mn-ea"/>
          <a:cs typeface="+mn-cs"/>
        </a:defRPr>
      </a:lvl7pPr>
      <a:lvl8pPr marL="2835275" indent="-189230" algn="l" defTabSz="756285" rtl="0" eaLnBrk="1" latinLnBrk="0" hangingPunct="1">
        <a:lnSpc>
          <a:spcPct val="90000"/>
        </a:lnSpc>
        <a:spcBef>
          <a:spcPct val="83000"/>
        </a:spcBef>
        <a:buFont typeface="Arial" panose="020B0604020202020204" pitchFamily="34" charset="0"/>
        <a:buChar char="•"/>
        <a:defRPr sz="1490" kern="1200">
          <a:solidFill>
            <a:schemeClr val="tx1"/>
          </a:solidFill>
          <a:latin typeface="+mn-lt"/>
          <a:ea typeface="+mn-ea"/>
          <a:cs typeface="+mn-cs"/>
        </a:defRPr>
      </a:lvl8pPr>
      <a:lvl9pPr marL="3213100" indent="-189230" algn="l" defTabSz="756285" rtl="0" eaLnBrk="1" latinLnBrk="0" hangingPunct="1">
        <a:lnSpc>
          <a:spcPct val="90000"/>
        </a:lnSpc>
        <a:spcBef>
          <a:spcPct val="83000"/>
        </a:spcBef>
        <a:buFont typeface="Arial" panose="020B0604020202020204" pitchFamily="34" charset="0"/>
        <a:buChar char="•"/>
        <a:defRPr sz="1490" kern="1200">
          <a:solidFill>
            <a:schemeClr val="tx1"/>
          </a:solidFill>
          <a:latin typeface="+mn-lt"/>
          <a:ea typeface="+mn-ea"/>
          <a:cs typeface="+mn-cs"/>
        </a:defRPr>
      </a:lvl9pPr>
    </p:bodyStyle>
    <p:otherStyle>
      <a:defPPr>
        <a:defRPr lang="zh-CN"/>
      </a:defPPr>
      <a:lvl1pPr marL="0" algn="l" defTabSz="756285" rtl="0" eaLnBrk="1" latinLnBrk="0" hangingPunct="1">
        <a:defRPr sz="1490" kern="1200">
          <a:solidFill>
            <a:schemeClr val="tx1"/>
          </a:solidFill>
          <a:latin typeface="+mn-lt"/>
          <a:ea typeface="+mn-ea"/>
          <a:cs typeface="+mn-cs"/>
        </a:defRPr>
      </a:lvl1pPr>
      <a:lvl2pPr marL="377825" algn="l" defTabSz="756285" rtl="0" eaLnBrk="1" latinLnBrk="0" hangingPunct="1">
        <a:defRPr sz="1490" kern="1200">
          <a:solidFill>
            <a:schemeClr val="tx1"/>
          </a:solidFill>
          <a:latin typeface="+mn-lt"/>
          <a:ea typeface="+mn-ea"/>
          <a:cs typeface="+mn-cs"/>
        </a:defRPr>
      </a:lvl2pPr>
      <a:lvl3pPr marL="756285" algn="l" defTabSz="756285" rtl="0" eaLnBrk="1" latinLnBrk="0" hangingPunct="1">
        <a:defRPr sz="1490" kern="1200">
          <a:solidFill>
            <a:schemeClr val="tx1"/>
          </a:solidFill>
          <a:latin typeface="+mn-lt"/>
          <a:ea typeface="+mn-ea"/>
          <a:cs typeface="+mn-cs"/>
        </a:defRPr>
      </a:lvl3pPr>
      <a:lvl4pPr marL="1134110" algn="l" defTabSz="756285" rtl="0" eaLnBrk="1" latinLnBrk="0" hangingPunct="1">
        <a:defRPr sz="1490" kern="1200">
          <a:solidFill>
            <a:schemeClr val="tx1"/>
          </a:solidFill>
          <a:latin typeface="+mn-lt"/>
          <a:ea typeface="+mn-ea"/>
          <a:cs typeface="+mn-cs"/>
        </a:defRPr>
      </a:lvl4pPr>
      <a:lvl5pPr marL="1511935" algn="l" defTabSz="756285" rtl="0" eaLnBrk="1" latinLnBrk="0" hangingPunct="1">
        <a:defRPr sz="1490" kern="1200">
          <a:solidFill>
            <a:schemeClr val="tx1"/>
          </a:solidFill>
          <a:latin typeface="+mn-lt"/>
          <a:ea typeface="+mn-ea"/>
          <a:cs typeface="+mn-cs"/>
        </a:defRPr>
      </a:lvl5pPr>
      <a:lvl6pPr marL="1889760" algn="l" defTabSz="756285" rtl="0" eaLnBrk="1" latinLnBrk="0" hangingPunct="1">
        <a:defRPr sz="1490" kern="1200">
          <a:solidFill>
            <a:schemeClr val="tx1"/>
          </a:solidFill>
          <a:latin typeface="+mn-lt"/>
          <a:ea typeface="+mn-ea"/>
          <a:cs typeface="+mn-cs"/>
        </a:defRPr>
      </a:lvl6pPr>
      <a:lvl7pPr marL="2268220" algn="l" defTabSz="756285" rtl="0" eaLnBrk="1" latinLnBrk="0" hangingPunct="1">
        <a:defRPr sz="1490" kern="1200">
          <a:solidFill>
            <a:schemeClr val="tx1"/>
          </a:solidFill>
          <a:latin typeface="+mn-lt"/>
          <a:ea typeface="+mn-ea"/>
          <a:cs typeface="+mn-cs"/>
        </a:defRPr>
      </a:lvl7pPr>
      <a:lvl8pPr marL="2646045" algn="l" defTabSz="756285" rtl="0" eaLnBrk="1" latinLnBrk="0" hangingPunct="1">
        <a:defRPr sz="1490" kern="1200">
          <a:solidFill>
            <a:schemeClr val="tx1"/>
          </a:solidFill>
          <a:latin typeface="+mn-lt"/>
          <a:ea typeface="+mn-ea"/>
          <a:cs typeface="+mn-cs"/>
        </a:defRPr>
      </a:lvl8pPr>
      <a:lvl9pPr marL="3023870" algn="l" defTabSz="756285" rtl="0" eaLnBrk="1" latinLnBrk="0" hangingPunct="1">
        <a:defRPr sz="149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17"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mc:AlternateContent xmlns:mc="http://schemas.openxmlformats.org/markup-compatibility/2006">
    <mc:Choice xmlns:p14="http://schemas.microsoft.com/office/powerpoint/2010/main" Requires="p14">
      <p:transition spd="slow" p14:dur="4000"/>
    </mc:Choice>
    <mc:Fallback>
      <p:transition spd="slow"/>
    </mc:Fallback>
  </mc:AlternateContent>
  <p:txStyles>
    <p:titleStyle>
      <a:lvl1pPr algn="ctr" defTabSz="756285" rtl="0" eaLnBrk="1" latinLnBrk="0" hangingPunct="1">
        <a:spcBef>
          <a:spcPct val="0"/>
        </a:spcBef>
        <a:buNone/>
        <a:defRPr sz="3640" kern="1200">
          <a:solidFill>
            <a:schemeClr val="tx1"/>
          </a:solidFill>
          <a:latin typeface="+mj-lt"/>
          <a:ea typeface="+mj-ea"/>
          <a:cs typeface="+mj-cs"/>
        </a:defRPr>
      </a:lvl1pPr>
    </p:titleStyle>
    <p:bodyStyle>
      <a:lvl1pPr marL="283210" indent="-283210" algn="l" defTabSz="756285" rtl="0" eaLnBrk="1" latinLnBrk="0" hangingPunct="1">
        <a:spcBef>
          <a:spcPts val="80"/>
        </a:spcBef>
        <a:buFont typeface="Arial" panose="020B0604020202020204" pitchFamily="34" charset="0"/>
        <a:buChar char="•"/>
        <a:defRPr sz="2645" kern="1200">
          <a:solidFill>
            <a:schemeClr val="tx1"/>
          </a:solidFill>
          <a:latin typeface="+mn-lt"/>
          <a:ea typeface="+mn-ea"/>
          <a:cs typeface="+mn-cs"/>
        </a:defRPr>
      </a:lvl1pPr>
      <a:lvl2pPr marL="614680" indent="-235585" algn="l" defTabSz="756285" rtl="0" eaLnBrk="1" latinLnBrk="0" hangingPunct="1">
        <a:spcBef>
          <a:spcPts val="80"/>
        </a:spcBef>
        <a:buFont typeface="Arial" panose="020B0604020202020204" pitchFamily="34" charset="0"/>
        <a:buChar char="–"/>
        <a:defRPr sz="2315" kern="1200">
          <a:solidFill>
            <a:schemeClr val="tx1"/>
          </a:solidFill>
          <a:latin typeface="+mn-lt"/>
          <a:ea typeface="+mn-ea"/>
          <a:cs typeface="+mn-cs"/>
        </a:defRPr>
      </a:lvl2pPr>
      <a:lvl3pPr marL="944880" indent="-189230" algn="l" defTabSz="756285" rtl="0" eaLnBrk="1" latinLnBrk="0" hangingPunct="1">
        <a:spcBef>
          <a:spcPts val="80"/>
        </a:spcBef>
        <a:buFont typeface="Arial" panose="020B0604020202020204" pitchFamily="34" charset="0"/>
        <a:buChar char="•"/>
        <a:defRPr sz="1985" kern="1200">
          <a:solidFill>
            <a:schemeClr val="tx1"/>
          </a:solidFill>
          <a:latin typeface="+mn-lt"/>
          <a:ea typeface="+mn-ea"/>
          <a:cs typeface="+mn-cs"/>
        </a:defRPr>
      </a:lvl3pPr>
      <a:lvl4pPr marL="1322705" indent="-189230" algn="l" defTabSz="756285" rtl="0" eaLnBrk="1" latinLnBrk="0" hangingPunct="1">
        <a:spcBef>
          <a:spcPts val="80"/>
        </a:spcBef>
        <a:buFont typeface="Arial" panose="020B0604020202020204" pitchFamily="34" charset="0"/>
        <a:buChar char="–"/>
        <a:defRPr sz="1655" kern="1200">
          <a:solidFill>
            <a:schemeClr val="tx1"/>
          </a:solidFill>
          <a:latin typeface="+mn-lt"/>
          <a:ea typeface="+mn-ea"/>
          <a:cs typeface="+mn-cs"/>
        </a:defRPr>
      </a:lvl4pPr>
      <a:lvl5pPr marL="1701165" indent="-189230" algn="l" defTabSz="756285" rtl="0" eaLnBrk="1" latinLnBrk="0" hangingPunct="1">
        <a:spcBef>
          <a:spcPts val="80"/>
        </a:spcBef>
        <a:buFont typeface="Arial" panose="020B0604020202020204" pitchFamily="34" charset="0"/>
        <a:buChar char="»"/>
        <a:defRPr sz="1655" kern="1200">
          <a:solidFill>
            <a:schemeClr val="tx1"/>
          </a:solidFill>
          <a:latin typeface="+mn-lt"/>
          <a:ea typeface="+mn-ea"/>
          <a:cs typeface="+mn-cs"/>
        </a:defRPr>
      </a:lvl5pPr>
      <a:lvl6pPr marL="2078990" indent="-189230" algn="l" defTabSz="756285" rtl="0" eaLnBrk="1" latinLnBrk="0" hangingPunct="1">
        <a:spcBef>
          <a:spcPts val="80"/>
        </a:spcBef>
        <a:buFont typeface="Arial" panose="020B0604020202020204" pitchFamily="34" charset="0"/>
        <a:buChar char="•"/>
        <a:defRPr sz="1655" kern="1200">
          <a:solidFill>
            <a:schemeClr val="tx1"/>
          </a:solidFill>
          <a:latin typeface="+mn-lt"/>
          <a:ea typeface="+mn-ea"/>
          <a:cs typeface="+mn-cs"/>
        </a:defRPr>
      </a:lvl6pPr>
      <a:lvl7pPr marL="2456815" indent="-189230" algn="l" defTabSz="756285" rtl="0" eaLnBrk="1" latinLnBrk="0" hangingPunct="1">
        <a:spcBef>
          <a:spcPts val="80"/>
        </a:spcBef>
        <a:buFont typeface="Arial" panose="020B0604020202020204" pitchFamily="34" charset="0"/>
        <a:buChar char="•"/>
        <a:defRPr sz="1655" kern="1200">
          <a:solidFill>
            <a:schemeClr val="tx1"/>
          </a:solidFill>
          <a:latin typeface="+mn-lt"/>
          <a:ea typeface="+mn-ea"/>
          <a:cs typeface="+mn-cs"/>
        </a:defRPr>
      </a:lvl7pPr>
      <a:lvl8pPr marL="2835275" indent="-189230" algn="l" defTabSz="756285" rtl="0" eaLnBrk="1" latinLnBrk="0" hangingPunct="1">
        <a:spcBef>
          <a:spcPts val="80"/>
        </a:spcBef>
        <a:buFont typeface="Arial" panose="020B0604020202020204" pitchFamily="34" charset="0"/>
        <a:buChar char="•"/>
        <a:defRPr sz="1655" kern="1200">
          <a:solidFill>
            <a:schemeClr val="tx1"/>
          </a:solidFill>
          <a:latin typeface="+mn-lt"/>
          <a:ea typeface="+mn-ea"/>
          <a:cs typeface="+mn-cs"/>
        </a:defRPr>
      </a:lvl8pPr>
      <a:lvl9pPr marL="3213100" indent="-189230" algn="l" defTabSz="756285" rtl="0" eaLnBrk="1" latinLnBrk="0" hangingPunct="1">
        <a:spcBef>
          <a:spcPts val="80"/>
        </a:spcBef>
        <a:buFont typeface="Arial" panose="020B0604020202020204" pitchFamily="34" charset="0"/>
        <a:buChar char="•"/>
        <a:defRPr sz="1655" kern="1200">
          <a:solidFill>
            <a:schemeClr val="tx1"/>
          </a:solidFill>
          <a:latin typeface="+mn-lt"/>
          <a:ea typeface="+mn-ea"/>
          <a:cs typeface="+mn-cs"/>
        </a:defRPr>
      </a:lvl9pPr>
    </p:bodyStyle>
    <p:otherStyle>
      <a:defPPr>
        <a:defRPr lang="zh-CN"/>
      </a:defPPr>
      <a:lvl1pPr marL="0" algn="l" defTabSz="756285" rtl="0" eaLnBrk="1" latinLnBrk="0" hangingPunct="1">
        <a:defRPr sz="1490" kern="1200">
          <a:solidFill>
            <a:schemeClr val="tx1"/>
          </a:solidFill>
          <a:latin typeface="+mn-lt"/>
          <a:ea typeface="+mn-ea"/>
          <a:cs typeface="+mn-cs"/>
        </a:defRPr>
      </a:lvl1pPr>
      <a:lvl2pPr marL="377825" algn="l" defTabSz="756285" rtl="0" eaLnBrk="1" latinLnBrk="0" hangingPunct="1">
        <a:defRPr sz="1490" kern="1200">
          <a:solidFill>
            <a:schemeClr val="tx1"/>
          </a:solidFill>
          <a:latin typeface="+mn-lt"/>
          <a:ea typeface="+mn-ea"/>
          <a:cs typeface="+mn-cs"/>
        </a:defRPr>
      </a:lvl2pPr>
      <a:lvl3pPr marL="756285" algn="l" defTabSz="756285" rtl="0" eaLnBrk="1" latinLnBrk="0" hangingPunct="1">
        <a:defRPr sz="1490" kern="1200">
          <a:solidFill>
            <a:schemeClr val="tx1"/>
          </a:solidFill>
          <a:latin typeface="+mn-lt"/>
          <a:ea typeface="+mn-ea"/>
          <a:cs typeface="+mn-cs"/>
        </a:defRPr>
      </a:lvl3pPr>
      <a:lvl4pPr marL="1134110" algn="l" defTabSz="756285" rtl="0" eaLnBrk="1" latinLnBrk="0" hangingPunct="1">
        <a:defRPr sz="1490" kern="1200">
          <a:solidFill>
            <a:schemeClr val="tx1"/>
          </a:solidFill>
          <a:latin typeface="+mn-lt"/>
          <a:ea typeface="+mn-ea"/>
          <a:cs typeface="+mn-cs"/>
        </a:defRPr>
      </a:lvl4pPr>
      <a:lvl5pPr marL="1511935" algn="l" defTabSz="756285" rtl="0" eaLnBrk="1" latinLnBrk="0" hangingPunct="1">
        <a:defRPr sz="1490" kern="1200">
          <a:solidFill>
            <a:schemeClr val="tx1"/>
          </a:solidFill>
          <a:latin typeface="+mn-lt"/>
          <a:ea typeface="+mn-ea"/>
          <a:cs typeface="+mn-cs"/>
        </a:defRPr>
      </a:lvl5pPr>
      <a:lvl6pPr marL="1889760" algn="l" defTabSz="756285" rtl="0" eaLnBrk="1" latinLnBrk="0" hangingPunct="1">
        <a:defRPr sz="1490" kern="1200">
          <a:solidFill>
            <a:schemeClr val="tx1"/>
          </a:solidFill>
          <a:latin typeface="+mn-lt"/>
          <a:ea typeface="+mn-ea"/>
          <a:cs typeface="+mn-cs"/>
        </a:defRPr>
      </a:lvl6pPr>
      <a:lvl7pPr marL="2268220" algn="l" defTabSz="756285" rtl="0" eaLnBrk="1" latinLnBrk="0" hangingPunct="1">
        <a:defRPr sz="1490" kern="1200">
          <a:solidFill>
            <a:schemeClr val="tx1"/>
          </a:solidFill>
          <a:latin typeface="+mn-lt"/>
          <a:ea typeface="+mn-ea"/>
          <a:cs typeface="+mn-cs"/>
        </a:defRPr>
      </a:lvl7pPr>
      <a:lvl8pPr marL="2646045" algn="l" defTabSz="756285" rtl="0" eaLnBrk="1" latinLnBrk="0" hangingPunct="1">
        <a:defRPr sz="1490" kern="1200">
          <a:solidFill>
            <a:schemeClr val="tx1"/>
          </a:solidFill>
          <a:latin typeface="+mn-lt"/>
          <a:ea typeface="+mn-ea"/>
          <a:cs typeface="+mn-cs"/>
        </a:defRPr>
      </a:lvl8pPr>
      <a:lvl9pPr marL="3023870" algn="l" defTabSz="756285" rtl="0" eaLnBrk="1" latinLnBrk="0" hangingPunct="1">
        <a:defRPr sz="14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tags" Target="../tags/tag27.xml"/><Relationship Id="rId8" Type="http://schemas.openxmlformats.org/officeDocument/2006/relationships/tags" Target="../tags/tag26.xml"/><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2" Type="http://schemas.openxmlformats.org/officeDocument/2006/relationships/notesSlide" Target="../notesSlides/notesSlide4.xml"/><Relationship Id="rId11" Type="http://schemas.openxmlformats.org/officeDocument/2006/relationships/slideLayout" Target="../slideLayouts/slideLayout2.xml"/><Relationship Id="rId10" Type="http://schemas.openxmlformats.org/officeDocument/2006/relationships/tags" Target="../tags/tag28.xml"/><Relationship Id="rId1" Type="http://schemas.openxmlformats.org/officeDocument/2006/relationships/image" Target="../media/image19.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tags" Target="../tags/tag29.xml"/><Relationship Id="rId1" Type="http://schemas.openxmlformats.org/officeDocument/2006/relationships/image" Target="../media/image20.png"/></Relationships>
</file>

<file path=ppt/slides/_rels/slide12.xml.rels><?xml version="1.0" encoding="UTF-8" standalone="yes"?>
<Relationships xmlns="http://schemas.openxmlformats.org/package/2006/relationships"><Relationship Id="rId9" Type="http://schemas.openxmlformats.org/officeDocument/2006/relationships/tags" Target="../tags/tag35.xml"/><Relationship Id="rId8" Type="http://schemas.openxmlformats.org/officeDocument/2006/relationships/image" Target="../media/image22.png"/><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image" Target="../media/image6.png"/><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image" Target="../media/image21.jpeg"/><Relationship Id="rId18" Type="http://schemas.openxmlformats.org/officeDocument/2006/relationships/notesSlide" Target="../notesSlides/notesSlide6.xml"/><Relationship Id="rId17" Type="http://schemas.openxmlformats.org/officeDocument/2006/relationships/slideLayout" Target="../slideLayouts/slideLayout2.xml"/><Relationship Id="rId16" Type="http://schemas.openxmlformats.org/officeDocument/2006/relationships/tags" Target="../tags/tag42.xml"/><Relationship Id="rId15" Type="http://schemas.openxmlformats.org/officeDocument/2006/relationships/tags" Target="../tags/tag41.xml"/><Relationship Id="rId14" Type="http://schemas.openxmlformats.org/officeDocument/2006/relationships/tags" Target="../tags/tag40.xml"/><Relationship Id="rId13" Type="http://schemas.openxmlformats.org/officeDocument/2006/relationships/tags" Target="../tags/tag39.xml"/><Relationship Id="rId12" Type="http://schemas.openxmlformats.org/officeDocument/2006/relationships/tags" Target="../tags/tag38.xml"/><Relationship Id="rId11" Type="http://schemas.openxmlformats.org/officeDocument/2006/relationships/tags" Target="../tags/tag37.xml"/><Relationship Id="rId10" Type="http://schemas.openxmlformats.org/officeDocument/2006/relationships/tags" Target="../tags/tag36.xml"/><Relationship Id="rId1" Type="http://schemas.openxmlformats.org/officeDocument/2006/relationships/tags" Target="../tags/tag30.xml"/></Relationships>
</file>

<file path=ppt/slides/_rels/slide13.xml.rels><?xml version="1.0" encoding="UTF-8" standalone="yes"?>
<Relationships xmlns="http://schemas.openxmlformats.org/package/2006/relationships"><Relationship Id="rId9" Type="http://schemas.openxmlformats.org/officeDocument/2006/relationships/tags" Target="../tags/tag51.xml"/><Relationship Id="rId8" Type="http://schemas.openxmlformats.org/officeDocument/2006/relationships/tags" Target="../tags/tag50.xml"/><Relationship Id="rId7" Type="http://schemas.openxmlformats.org/officeDocument/2006/relationships/tags" Target="../tags/tag49.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 Id="rId3" Type="http://schemas.openxmlformats.org/officeDocument/2006/relationships/tags" Target="../tags/tag45.xml"/><Relationship Id="rId22" Type="http://schemas.openxmlformats.org/officeDocument/2006/relationships/notesSlide" Target="../notesSlides/notesSlide7.xml"/><Relationship Id="rId21" Type="http://schemas.openxmlformats.org/officeDocument/2006/relationships/slideLayout" Target="../slideLayouts/slideLayout2.xml"/><Relationship Id="rId20" Type="http://schemas.openxmlformats.org/officeDocument/2006/relationships/tags" Target="../tags/tag61.xml"/><Relationship Id="rId2" Type="http://schemas.openxmlformats.org/officeDocument/2006/relationships/tags" Target="../tags/tag44.xml"/><Relationship Id="rId19" Type="http://schemas.openxmlformats.org/officeDocument/2006/relationships/image" Target="../media/image23.jpeg"/><Relationship Id="rId18" Type="http://schemas.openxmlformats.org/officeDocument/2006/relationships/tags" Target="../tags/tag60.xml"/><Relationship Id="rId17" Type="http://schemas.openxmlformats.org/officeDocument/2006/relationships/tags" Target="../tags/tag59.xml"/><Relationship Id="rId16" Type="http://schemas.openxmlformats.org/officeDocument/2006/relationships/tags" Target="../tags/tag58.xml"/><Relationship Id="rId15" Type="http://schemas.openxmlformats.org/officeDocument/2006/relationships/tags" Target="../tags/tag57.xml"/><Relationship Id="rId14" Type="http://schemas.openxmlformats.org/officeDocument/2006/relationships/tags" Target="../tags/tag56.xml"/><Relationship Id="rId13" Type="http://schemas.openxmlformats.org/officeDocument/2006/relationships/tags" Target="../tags/tag55.xml"/><Relationship Id="rId12" Type="http://schemas.openxmlformats.org/officeDocument/2006/relationships/tags" Target="../tags/tag54.xml"/><Relationship Id="rId11" Type="http://schemas.openxmlformats.org/officeDocument/2006/relationships/tags" Target="../tags/tag53.xml"/><Relationship Id="rId10" Type="http://schemas.openxmlformats.org/officeDocument/2006/relationships/tags" Target="../tags/tag52.xml"/><Relationship Id="rId1" Type="http://schemas.openxmlformats.org/officeDocument/2006/relationships/tags" Target="../tags/tag43.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tags" Target="../tags/tag62.xml"/><Relationship Id="rId1" Type="http://schemas.openxmlformats.org/officeDocument/2006/relationships/image" Target="../media/image24.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tags" Target="../tags/tag63.xml"/><Relationship Id="rId1" Type="http://schemas.openxmlformats.org/officeDocument/2006/relationships/image" Target="../media/image25.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xml"/><Relationship Id="rId2" Type="http://schemas.openxmlformats.org/officeDocument/2006/relationships/tags" Target="../tags/tag64.xml"/><Relationship Id="rId1" Type="http://schemas.openxmlformats.org/officeDocument/2006/relationships/image" Target="../media/image26.jpe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tags" Target="../tags/tag65.xml"/><Relationship Id="rId1" Type="http://schemas.openxmlformats.org/officeDocument/2006/relationships/image" Target="../media/image27.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tags" Target="../tags/tag66.xml"/><Relationship Id="rId1" Type="http://schemas.openxmlformats.org/officeDocument/2006/relationships/image" Target="../media/image28.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tags" Target="../tags/tag67.xml"/><Relationship Id="rId1" Type="http://schemas.openxmlformats.org/officeDocument/2006/relationships/image" Target="../media/image29.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2.xml"/><Relationship Id="rId6" Type="http://schemas.openxmlformats.org/officeDocument/2006/relationships/tags" Target="../tags/tag72.xml"/><Relationship Id="rId5" Type="http://schemas.openxmlformats.org/officeDocument/2006/relationships/image" Target="../media/image30.png"/><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s>
</file>

<file path=ppt/slides/_rels/slide21.xml.rels><?xml version="1.0" encoding="UTF-8" standalone="yes"?>
<Relationships xmlns="http://schemas.openxmlformats.org/package/2006/relationships"><Relationship Id="rId9" Type="http://schemas.openxmlformats.org/officeDocument/2006/relationships/tags" Target="../tags/tag81.xml"/><Relationship Id="rId8" Type="http://schemas.openxmlformats.org/officeDocument/2006/relationships/tags" Target="../tags/tag80.xml"/><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3" Type="http://schemas.openxmlformats.org/officeDocument/2006/relationships/notesSlide" Target="../notesSlides/notesSlide15.xml"/><Relationship Id="rId22" Type="http://schemas.openxmlformats.org/officeDocument/2006/relationships/slideLayout" Target="../slideLayouts/slideLayout2.xml"/><Relationship Id="rId21" Type="http://schemas.openxmlformats.org/officeDocument/2006/relationships/tags" Target="../tags/tag93.xml"/><Relationship Id="rId20" Type="http://schemas.openxmlformats.org/officeDocument/2006/relationships/tags" Target="../tags/tag92.xml"/><Relationship Id="rId2" Type="http://schemas.openxmlformats.org/officeDocument/2006/relationships/tags" Target="../tags/tag74.xml"/><Relationship Id="rId19" Type="http://schemas.openxmlformats.org/officeDocument/2006/relationships/tags" Target="../tags/tag91.xml"/><Relationship Id="rId18" Type="http://schemas.openxmlformats.org/officeDocument/2006/relationships/tags" Target="../tags/tag90.xml"/><Relationship Id="rId17" Type="http://schemas.openxmlformats.org/officeDocument/2006/relationships/tags" Target="../tags/tag89.xml"/><Relationship Id="rId16" Type="http://schemas.openxmlformats.org/officeDocument/2006/relationships/tags" Target="../tags/tag88.xml"/><Relationship Id="rId15" Type="http://schemas.openxmlformats.org/officeDocument/2006/relationships/tags" Target="../tags/tag87.xml"/><Relationship Id="rId14" Type="http://schemas.openxmlformats.org/officeDocument/2006/relationships/tags" Target="../tags/tag86.xml"/><Relationship Id="rId13" Type="http://schemas.openxmlformats.org/officeDocument/2006/relationships/tags" Target="../tags/tag85.xml"/><Relationship Id="rId12" Type="http://schemas.openxmlformats.org/officeDocument/2006/relationships/tags" Target="../tags/tag84.xml"/><Relationship Id="rId11" Type="http://schemas.openxmlformats.org/officeDocument/2006/relationships/tags" Target="../tags/tag83.xml"/><Relationship Id="rId10" Type="http://schemas.openxmlformats.org/officeDocument/2006/relationships/tags" Target="../tags/tag82.xml"/><Relationship Id="rId1" Type="http://schemas.openxmlformats.org/officeDocument/2006/relationships/tags" Target="../tags/tag7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94.xml"/></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2.xml"/><Relationship Id="rId2" Type="http://schemas.openxmlformats.org/officeDocument/2006/relationships/tags" Target="../tags/tag95.xml"/><Relationship Id="rId1" Type="http://schemas.openxmlformats.org/officeDocument/2006/relationships/image" Target="../media/image31.jpeg"/></Relationships>
</file>

<file path=ppt/slides/_rels/slide24.xml.rels><?xml version="1.0" encoding="UTF-8" standalone="yes"?>
<Relationships xmlns="http://schemas.openxmlformats.org/package/2006/relationships"><Relationship Id="rId9" Type="http://schemas.openxmlformats.org/officeDocument/2006/relationships/tags" Target="../tags/tag104.xml"/><Relationship Id="rId8" Type="http://schemas.openxmlformats.org/officeDocument/2006/relationships/tags" Target="../tags/tag103.xml"/><Relationship Id="rId7" Type="http://schemas.openxmlformats.org/officeDocument/2006/relationships/tags" Target="../tags/tag102.xml"/><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tags" Target="../tags/tag99.xml"/><Relationship Id="rId3" Type="http://schemas.openxmlformats.org/officeDocument/2006/relationships/tags" Target="../tags/tag98.xml"/><Relationship Id="rId24" Type="http://schemas.openxmlformats.org/officeDocument/2006/relationships/notesSlide" Target="../notesSlides/notesSlide18.xml"/><Relationship Id="rId23" Type="http://schemas.openxmlformats.org/officeDocument/2006/relationships/slideLayout" Target="../slideLayouts/slideLayout2.xml"/><Relationship Id="rId22" Type="http://schemas.openxmlformats.org/officeDocument/2006/relationships/tags" Target="../tags/tag117.xml"/><Relationship Id="rId21" Type="http://schemas.openxmlformats.org/officeDocument/2006/relationships/tags" Target="../tags/tag116.xml"/><Relationship Id="rId20" Type="http://schemas.openxmlformats.org/officeDocument/2006/relationships/tags" Target="../tags/tag115.xml"/><Relationship Id="rId2" Type="http://schemas.openxmlformats.org/officeDocument/2006/relationships/tags" Target="../tags/tag97.xml"/><Relationship Id="rId19" Type="http://schemas.openxmlformats.org/officeDocument/2006/relationships/tags" Target="../tags/tag114.xml"/><Relationship Id="rId18" Type="http://schemas.openxmlformats.org/officeDocument/2006/relationships/tags" Target="../tags/tag113.xml"/><Relationship Id="rId17" Type="http://schemas.openxmlformats.org/officeDocument/2006/relationships/tags" Target="../tags/tag112.xml"/><Relationship Id="rId16" Type="http://schemas.openxmlformats.org/officeDocument/2006/relationships/tags" Target="../tags/tag111.xml"/><Relationship Id="rId15" Type="http://schemas.openxmlformats.org/officeDocument/2006/relationships/tags" Target="../tags/tag110.xml"/><Relationship Id="rId14" Type="http://schemas.openxmlformats.org/officeDocument/2006/relationships/tags" Target="../tags/tag109.xml"/><Relationship Id="rId13" Type="http://schemas.openxmlformats.org/officeDocument/2006/relationships/tags" Target="../tags/tag108.xml"/><Relationship Id="rId12" Type="http://schemas.openxmlformats.org/officeDocument/2006/relationships/tags" Target="../tags/tag107.xml"/><Relationship Id="rId11" Type="http://schemas.openxmlformats.org/officeDocument/2006/relationships/tags" Target="../tags/tag106.xml"/><Relationship Id="rId10" Type="http://schemas.openxmlformats.org/officeDocument/2006/relationships/tags" Target="../tags/tag105.xml"/><Relationship Id="rId1" Type="http://schemas.openxmlformats.org/officeDocument/2006/relationships/tags" Target="../tags/tag96.xml"/></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2.xml"/><Relationship Id="rId2" Type="http://schemas.openxmlformats.org/officeDocument/2006/relationships/tags" Target="../tags/tag118.xml"/><Relationship Id="rId1" Type="http://schemas.openxmlformats.org/officeDocument/2006/relationships/image" Target="../media/image32.png"/></Relationships>
</file>

<file path=ppt/slides/_rels/slide3.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3" Type="http://schemas.openxmlformats.org/officeDocument/2006/relationships/slideLayout" Target="../slideLayouts/slideLayout15.xml"/><Relationship Id="rId12" Type="http://schemas.openxmlformats.org/officeDocument/2006/relationships/tags" Target="../tags/tag13.xml"/><Relationship Id="rId11" Type="http://schemas.openxmlformats.org/officeDocument/2006/relationships/tags" Target="../tags/tag12.xml"/><Relationship Id="rId10" Type="http://schemas.openxmlformats.org/officeDocument/2006/relationships/tags" Target="../tags/tag11.xml"/><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9" Type="http://schemas.openxmlformats.org/officeDocument/2006/relationships/tags" Target="../tags/tag18.xml"/><Relationship Id="rId8" Type="http://schemas.openxmlformats.org/officeDocument/2006/relationships/tags" Target="../tags/tag17.xml"/><Relationship Id="rId7" Type="http://schemas.openxmlformats.org/officeDocument/2006/relationships/tags" Target="../tags/tag16.xml"/><Relationship Id="rId6" Type="http://schemas.openxmlformats.org/officeDocument/2006/relationships/tags" Target="../tags/tag15.xml"/><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0" Type="http://schemas.openxmlformats.org/officeDocument/2006/relationships/slideLayout" Target="../slideLayouts/slideLayout2.xml"/><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tags" Target="../tags/tag19.xml"/><Relationship Id="rId1" Type="http://schemas.openxmlformats.org/officeDocument/2006/relationships/image" Target="../media/image11.jpe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31" name=""/>
        <p:cNvGrpSpPr/>
        <p:nvPr/>
      </p:nvGrpSpPr>
      <p:grpSpPr>
        <a:xfrm>
          <a:off x="0" y="0"/>
          <a:ext cx="0" cy="0"/>
          <a:chOff x="0" y="0"/>
          <a:chExt cx="0" cy="0"/>
        </a:xfrm>
      </p:grpSpPr>
      <p:pic>
        <p:nvPicPr>
          <p:cNvPr id="2097152" name="图片 8"/>
          <p:cNvPicPr>
            <a:picLocks noChangeAspect="1"/>
          </p:cNvPicPr>
          <p:nvPr/>
        </p:nvPicPr>
        <p:blipFill>
          <a:blip r:embed="rId1"/>
          <a:srcRect r="30819"/>
          <a:stretch>
            <a:fillRect/>
          </a:stretch>
        </p:blipFill>
        <p:spPr>
          <a:xfrm>
            <a:off x="-635" y="3187700"/>
            <a:ext cx="7560310" cy="7503795"/>
          </a:xfrm>
          <a:prstGeom prst="rect">
            <a:avLst/>
          </a:prstGeom>
        </p:spPr>
      </p:pic>
      <p:sp>
        <p:nvSpPr>
          <p:cNvPr id="1048576" name="矩形 2"/>
          <p:cNvSpPr/>
          <p:nvPr/>
        </p:nvSpPr>
        <p:spPr>
          <a:xfrm>
            <a:off x="-635" y="-1270"/>
            <a:ext cx="7582535" cy="3159125"/>
          </a:xfrm>
          <a:prstGeom prst="rect">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577" name="矩形 3"/>
          <p:cNvSpPr/>
          <p:nvPr/>
        </p:nvSpPr>
        <p:spPr>
          <a:xfrm>
            <a:off x="0" y="3188335"/>
            <a:ext cx="7583805" cy="7534275"/>
          </a:xfrm>
          <a:prstGeom prst="rect">
            <a:avLst/>
          </a:prstGeom>
          <a:gradFill>
            <a:gsLst>
              <a:gs pos="13000">
                <a:srgbClr val="DEEBF7"/>
              </a:gs>
              <a:gs pos="60000">
                <a:schemeClr val="bg1">
                  <a:alpha val="40000"/>
                </a:schemeClr>
              </a:gs>
              <a:gs pos="100000">
                <a:schemeClr val="bg1">
                  <a:alpha val="2000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578" name="文本框 39"/>
          <p:cNvSpPr txBox="1"/>
          <p:nvPr/>
        </p:nvSpPr>
        <p:spPr>
          <a:xfrm>
            <a:off x="29845" y="2496820"/>
            <a:ext cx="7553960" cy="475615"/>
          </a:xfrm>
          <a:prstGeom prst="rect">
            <a:avLst/>
          </a:prstGeom>
          <a:noFill/>
        </p:spPr>
        <p:txBody>
          <a:bodyPr wrap="square" rtlCol="0">
            <a:spAutoFit/>
          </a:bodyPr>
          <a:p>
            <a:pPr algn="ctr"/>
            <a:r>
              <a:rPr lang="en-US" altLang="zh-CN" sz="2185" b="1" dirty="0">
                <a:solidFill>
                  <a:schemeClr val="tx1"/>
                </a:solidFill>
                <a:effectLst>
                  <a:outerShdw blurRad="38100" dist="38100" dir="2700000" algn="tl">
                    <a:srgbClr val="000000">
                      <a:alpha val="25000"/>
                    </a:srgbClr>
                  </a:outerShdw>
                </a:effectLst>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500" b="1" dirty="0">
                <a:solidFill>
                  <a:schemeClr val="tx1"/>
                </a:solidFill>
                <a:effectLst>
                  <a:outerShdw blurRad="38100" dist="38100" dir="2700000" algn="tl">
                    <a:srgbClr val="000000">
                      <a:alpha val="25000"/>
                    </a:srgbClr>
                  </a:outerShdw>
                </a:effectLst>
                <a:latin typeface="微软雅黑" panose="020B0503020204020204" pitchFamily="34" charset="-122"/>
                <a:ea typeface="微软雅黑" panose="020B0503020204020204" pitchFamily="34" charset="-122"/>
                <a:cs typeface="微软雅黑" panose="020B0503020204020204" pitchFamily="34" charset="-122"/>
              </a:rPr>
              <a:t>国土空间总体规划（</a:t>
            </a:r>
            <a:r>
              <a:rPr lang="en-US" altLang="zh-CN" sz="2500" b="1" dirty="0">
                <a:solidFill>
                  <a:schemeClr val="tx1"/>
                </a:solidFill>
                <a:effectLst>
                  <a:outerShdw blurRad="38100" dist="38100" dir="2700000" algn="tl">
                    <a:srgbClr val="000000">
                      <a:alpha val="25000"/>
                    </a:srgbClr>
                  </a:outerShdw>
                </a:effectLst>
                <a:latin typeface="微软雅黑" panose="020B0503020204020204" pitchFamily="34" charset="-122"/>
                <a:ea typeface="微软雅黑" panose="020B0503020204020204" pitchFamily="34" charset="-122"/>
                <a:cs typeface="微软雅黑" panose="020B0503020204020204" pitchFamily="34" charset="-122"/>
              </a:rPr>
              <a:t>2021-2035</a:t>
            </a:r>
            <a:r>
              <a:rPr lang="zh-CN" altLang="en-US" sz="2500" b="1" dirty="0">
                <a:solidFill>
                  <a:schemeClr val="tx1"/>
                </a:solidFill>
                <a:effectLst>
                  <a:outerShdw blurRad="38100" dist="38100" dir="2700000" algn="tl">
                    <a:srgbClr val="000000">
                      <a:alpha val="25000"/>
                    </a:srgbClr>
                  </a:outerShdw>
                </a:effectLst>
                <a:latin typeface="微软雅黑" panose="020B0503020204020204" pitchFamily="34" charset="-122"/>
                <a:ea typeface="微软雅黑" panose="020B0503020204020204" pitchFamily="34" charset="-122"/>
                <a:cs typeface="微软雅黑" panose="020B0503020204020204" pitchFamily="34" charset="-122"/>
              </a:rPr>
              <a:t>年）</a:t>
            </a:r>
            <a:endParaRPr lang="zh-CN" altLang="en-US" sz="2500" b="1" dirty="0">
              <a:solidFill>
                <a:schemeClr val="tx1"/>
              </a:solidFill>
              <a:effectLst>
                <a:outerShdw blurRad="38100" dist="38100" dir="2700000" algn="tl">
                  <a:srgbClr val="000000">
                    <a:alpha val="25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48579" name="文本框 40"/>
          <p:cNvSpPr txBox="1"/>
          <p:nvPr/>
        </p:nvSpPr>
        <p:spPr>
          <a:xfrm>
            <a:off x="29845" y="1589405"/>
            <a:ext cx="7581900" cy="783590"/>
          </a:xfrm>
          <a:prstGeom prst="rect">
            <a:avLst/>
          </a:prstGeom>
          <a:noFill/>
        </p:spPr>
        <p:txBody>
          <a:bodyPr wrap="square" rtlCol="0">
            <a:spAutoFit/>
          </a:bodyPr>
          <a:p>
            <a:pPr algn="ctr"/>
            <a:r>
              <a:rPr lang="zh-CN" altLang="en-US" sz="4500" b="1" dirty="0">
                <a:solidFill>
                  <a:schemeClr val="tx1"/>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Aparajita" panose="020B0604020202020204" pitchFamily="34" charset="0"/>
              </a:rPr>
              <a:t>双鸭山市尖山区安邦乡</a:t>
            </a:r>
            <a:endParaRPr lang="zh-CN" altLang="en-US" sz="4500" b="1" dirty="0">
              <a:solidFill>
                <a:schemeClr val="tx1"/>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Aparajita" panose="020B0604020202020204" pitchFamily="34" charset="0"/>
            </a:endParaRPr>
          </a:p>
        </p:txBody>
      </p:sp>
      <p:cxnSp>
        <p:nvCxnSpPr>
          <p:cNvPr id="3145728" name="直接连接符 5"/>
          <p:cNvCxnSpPr/>
          <p:nvPr/>
        </p:nvCxnSpPr>
        <p:spPr>
          <a:xfrm>
            <a:off x="635" y="3173095"/>
            <a:ext cx="7581900" cy="0"/>
          </a:xfrm>
          <a:prstGeom prst="line">
            <a:avLst/>
          </a:prstGeom>
          <a:ln w="101600">
            <a:solidFill>
              <a:srgbClr val="105AD7"/>
            </a:solidFill>
          </a:ln>
          <a:effectLst/>
        </p:spPr>
        <p:style>
          <a:lnRef idx="3">
            <a:schemeClr val="accent1"/>
          </a:lnRef>
          <a:fillRef idx="0">
            <a:srgbClr val="FFFFFF"/>
          </a:fillRef>
          <a:effectRef idx="0">
            <a:srgbClr val="FFFFFF"/>
          </a:effectRef>
          <a:fontRef idx="minor">
            <a:schemeClr val="tx1"/>
          </a:fontRef>
        </p:style>
      </p:cxnSp>
      <p:sp>
        <p:nvSpPr>
          <p:cNvPr id="1048580" name="文本框 6"/>
          <p:cNvSpPr txBox="1"/>
          <p:nvPr/>
        </p:nvSpPr>
        <p:spPr>
          <a:xfrm>
            <a:off x="5715" y="3287395"/>
            <a:ext cx="7578090" cy="396241"/>
          </a:xfrm>
          <a:prstGeom prst="rect">
            <a:avLst/>
          </a:prstGeom>
          <a:noFill/>
        </p:spPr>
        <p:txBody>
          <a:bodyPr wrap="square" rtlCol="0">
            <a:spAutoFit/>
          </a:bodyPr>
          <a:p>
            <a:pPr algn="ctr"/>
            <a:r>
              <a:rPr lang="en-US" altLang="zh-CN" sz="2185" dirty="0">
                <a:effectLst>
                  <a:outerShdw blurRad="38100" dist="38100" dir="2700000" algn="tl">
                    <a:srgbClr val="000000">
                      <a:alpha val="25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185" dirty="0">
                <a:solidFill>
                  <a:schemeClr val="tx1"/>
                </a:solidFill>
                <a:effectLst>
                  <a:outerShdw blurRad="38100" dist="38100" dir="2700000" algn="tl">
                    <a:srgbClr val="000000">
                      <a:alpha val="25000"/>
                    </a:srgbClr>
                  </a:outerShdw>
                </a:effectLst>
                <a:latin typeface="微软雅黑" panose="020B0503020204020204" pitchFamily="34" charset="-122"/>
                <a:ea typeface="微软雅黑" panose="020B0503020204020204" pitchFamily="34" charset="-122"/>
                <a:cs typeface="微软雅黑" panose="020B0503020204020204" pitchFamily="34" charset="-122"/>
              </a:rPr>
              <a:t>公示稿</a:t>
            </a:r>
            <a:r>
              <a:rPr lang="en-US" altLang="zh-CN" sz="2185" dirty="0">
                <a:solidFill>
                  <a:schemeClr val="tx1"/>
                </a:solidFill>
                <a:effectLst>
                  <a:outerShdw blurRad="38100" dist="38100" dir="2700000" algn="tl">
                    <a:srgbClr val="000000">
                      <a:alpha val="25000"/>
                    </a:srgbClr>
                  </a:outerShdw>
                </a:effectLst>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185" dirty="0">
              <a:solidFill>
                <a:schemeClr val="tx1"/>
              </a:solidFill>
              <a:effectLst>
                <a:outerShdw blurRad="38100" dist="38100" dir="2700000" algn="tl">
                  <a:srgbClr val="000000">
                    <a:alpha val="25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48581" name="文本框 7"/>
          <p:cNvSpPr txBox="1"/>
          <p:nvPr/>
        </p:nvSpPr>
        <p:spPr>
          <a:xfrm>
            <a:off x="-635" y="3756660"/>
            <a:ext cx="7578090" cy="396240"/>
          </a:xfrm>
          <a:prstGeom prst="rect">
            <a:avLst/>
          </a:prstGeom>
          <a:noFill/>
        </p:spPr>
        <p:txBody>
          <a:bodyPr wrap="square" rtlCol="0">
            <a:spAutoFit/>
          </a:bodyPr>
          <a:p>
            <a:pPr algn="ctr"/>
            <a:r>
              <a:rPr lang="zh-CN" altLang="en-US" sz="2185" dirty="0">
                <a:solidFill>
                  <a:schemeClr val="tx1"/>
                </a:solidFill>
                <a:effectLst>
                  <a:outerShdw blurRad="38100" dist="38100" dir="2700000" algn="tl">
                    <a:srgbClr val="000000">
                      <a:alpha val="25000"/>
                    </a:srgbClr>
                  </a:outerShdw>
                </a:effectLst>
                <a:latin typeface="微软雅黑" panose="020B0503020204020204" pitchFamily="34" charset="-122"/>
                <a:ea typeface="微软雅黑" panose="020B0503020204020204" pitchFamily="34" charset="-122"/>
                <a:cs typeface="微软雅黑" panose="020B0503020204020204" pitchFamily="34" charset="-122"/>
              </a:rPr>
              <a:t>安邦乡人民政府</a:t>
            </a:r>
            <a:endParaRPr lang="zh-CN" altLang="en-US" sz="2185" dirty="0">
              <a:solidFill>
                <a:schemeClr val="tx1"/>
              </a:solidFill>
              <a:effectLst>
                <a:outerShdw blurRad="38100" dist="38100" dir="2700000" algn="tl">
                  <a:srgbClr val="000000">
                    <a:alpha val="25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69" name=""/>
        <p:cNvGrpSpPr/>
        <p:nvPr/>
      </p:nvGrpSpPr>
      <p:grpSpPr>
        <a:xfrm>
          <a:off x="0" y="0"/>
          <a:ext cx="0" cy="0"/>
          <a:chOff x="0" y="0"/>
          <a:chExt cx="0" cy="0"/>
        </a:xfrm>
      </p:grpSpPr>
      <p:pic>
        <p:nvPicPr>
          <p:cNvPr id="2097173" name="图片 49"/>
          <p:cNvPicPr>
            <a:picLocks noChangeAspect="1"/>
          </p:cNvPicPr>
          <p:nvPr/>
        </p:nvPicPr>
        <p:blipFill>
          <a:blip r:embed="rId1"/>
          <a:stretch>
            <a:fillRect/>
          </a:stretch>
        </p:blipFill>
        <p:spPr>
          <a:xfrm>
            <a:off x="0" y="6508115"/>
            <a:ext cx="7562850" cy="4183380"/>
          </a:xfrm>
          <a:prstGeom prst="rect">
            <a:avLst/>
          </a:prstGeom>
        </p:spPr>
      </p:pic>
      <p:sp>
        <p:nvSpPr>
          <p:cNvPr id="1048656" name="矩形 34"/>
          <p:cNvSpPr/>
          <p:nvPr/>
        </p:nvSpPr>
        <p:spPr>
          <a:xfrm>
            <a:off x="228600" y="581025"/>
            <a:ext cx="3899535" cy="513715"/>
          </a:xfrm>
          <a:prstGeom prst="rect">
            <a:avLst/>
          </a:prstGeom>
        </p:spPr>
        <p:txBody>
          <a:bodyPr wrap="square">
            <a:noAutofit/>
          </a:bodyPr>
          <a:p>
            <a:pPr indent="0" fontAlgn="auto">
              <a:lnSpc>
                <a:spcPct val="100000"/>
              </a:lnSpc>
            </a:pPr>
            <a:r>
              <a:rPr lang="en-US" altLang="zh-CN" sz="3000" b="1">
                <a:solidFill>
                  <a:schemeClr val="tx1"/>
                </a:solidFill>
                <a:latin typeface="华文楷体" panose="02010600040101010101" charset="-122"/>
                <a:ea typeface="华文楷体" panose="02010600040101010101" charset="-122"/>
                <a:cs typeface="华文楷体" panose="02010600040101010101" charset="-122"/>
                <a:sym typeface="+mn-ea"/>
              </a:rPr>
              <a:t>2.3  </a:t>
            </a:r>
            <a:r>
              <a:rPr lang="zh-CN" altLang="en-US" sz="3000" b="1">
                <a:solidFill>
                  <a:schemeClr val="tx1"/>
                </a:solidFill>
                <a:latin typeface="华文楷体" panose="02010600040101010101" charset="-122"/>
                <a:ea typeface="华文楷体" panose="02010600040101010101" charset="-122"/>
                <a:cs typeface="华文楷体" panose="02010600040101010101" charset="-122"/>
                <a:sym typeface="+mn-ea"/>
              </a:rPr>
              <a:t>发展战略</a:t>
            </a:r>
            <a:endParaRPr lang="zh-CN" altLang="en-US" sz="3000" b="1" dirty="0">
              <a:solidFill>
                <a:schemeClr val="tx1"/>
              </a:solidFill>
              <a:latin typeface="华文楷体" panose="02010600040101010101" charset="-122"/>
              <a:ea typeface="华文楷体" panose="02010600040101010101" charset="-122"/>
              <a:cs typeface="华文楷体" panose="02010600040101010101" charset="-122"/>
              <a:sym typeface="+mn-ea"/>
            </a:endParaRPr>
          </a:p>
        </p:txBody>
      </p:sp>
      <p:cxnSp>
        <p:nvCxnSpPr>
          <p:cNvPr id="3145735" name="直接连接符 8"/>
          <p:cNvCxnSpPr/>
          <p:nvPr/>
        </p:nvCxnSpPr>
        <p:spPr>
          <a:xfrm>
            <a:off x="302895" y="1272540"/>
            <a:ext cx="6914515" cy="38100"/>
          </a:xfrm>
          <a:prstGeom prst="line">
            <a:avLst/>
          </a:prstGeom>
          <a:ln w="63500">
            <a:gradFill>
              <a:gsLst>
                <a:gs pos="0">
                  <a:srgbClr val="105AD7"/>
                </a:gs>
                <a:gs pos="48000">
                  <a:schemeClr val="accent1">
                    <a:lumMod val="45000"/>
                    <a:lumOff val="55000"/>
                  </a:schemeClr>
                </a:gs>
                <a:gs pos="72000">
                  <a:schemeClr val="accent1">
                    <a:lumMod val="45000"/>
                    <a:lumOff val="55000"/>
                  </a:schemeClr>
                </a:gs>
                <a:gs pos="94000">
                  <a:schemeClr val="bg1"/>
                </a:gs>
              </a:gsLst>
              <a:lin ang="0" scaled="0"/>
            </a:gradFill>
          </a:ln>
        </p:spPr>
        <p:style>
          <a:lnRef idx="2">
            <a:schemeClr val="accent1"/>
          </a:lnRef>
          <a:fillRef idx="0">
            <a:srgbClr val="FFFFFF"/>
          </a:fillRef>
          <a:effectRef idx="0">
            <a:srgbClr val="FFFFFF"/>
          </a:effectRef>
          <a:fontRef idx="minor">
            <a:schemeClr val="tx1"/>
          </a:fontRef>
        </p:style>
      </p:cxnSp>
      <p:sp>
        <p:nvSpPr>
          <p:cNvPr id="1048657" name="文本框 45"/>
          <p:cNvSpPr txBox="1"/>
          <p:nvPr>
            <p:custDataLst>
              <p:tags r:id="rId2"/>
            </p:custDataLst>
          </p:nvPr>
        </p:nvSpPr>
        <p:spPr>
          <a:xfrm>
            <a:off x="532130" y="2301240"/>
            <a:ext cx="2954020" cy="1268095"/>
          </a:xfrm>
          <a:prstGeom prst="rect">
            <a:avLst/>
          </a:prstGeom>
          <a:noFill/>
        </p:spPr>
        <p:txBody>
          <a:bodyPr wrap="square" rtlCol="0" anchor="t">
            <a:noAutofit/>
          </a:bodyPr>
          <a:p>
            <a:pPr indent="355600" algn="just" fontAlgn="auto">
              <a:lnSpc>
                <a:spcPct val="150000"/>
              </a:lnSpc>
            </a:pPr>
            <a:r>
              <a:rPr lang="zh-CN" altLang="zh-CN" sz="1400" kern="1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全面提升“山水林田湖草沙”各要素的治理水平和国土空间利用效率。</a:t>
            </a:r>
            <a:endParaRPr lang="zh-CN" altLang="zh-CN" sz="1400" kern="1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48658" name="矩形 46"/>
          <p:cNvSpPr/>
          <p:nvPr>
            <p:custDataLst>
              <p:tags r:id="rId3"/>
            </p:custDataLst>
          </p:nvPr>
        </p:nvSpPr>
        <p:spPr>
          <a:xfrm>
            <a:off x="531495" y="1750060"/>
            <a:ext cx="2954655" cy="422275"/>
          </a:xfrm>
          <a:prstGeom prst="rect">
            <a:avLst/>
          </a:prstGeom>
          <a:solidFill>
            <a:schemeClr val="accent1">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l">
              <a:buClrTx/>
              <a:buSzTx/>
              <a:buFontTx/>
            </a:pPr>
            <a:r>
              <a:rPr lang="zh-CN" altLang="zh-CN" sz="20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扎实坚守底线战略</a:t>
            </a:r>
            <a:endParaRPr lang="zh-CN" altLang="zh-CN" sz="20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1048659" name="矩形 50"/>
          <p:cNvSpPr/>
          <p:nvPr/>
        </p:nvSpPr>
        <p:spPr>
          <a:xfrm>
            <a:off x="-21590" y="6508750"/>
            <a:ext cx="7590790" cy="4264025"/>
          </a:xfrm>
          <a:prstGeom prst="rect">
            <a:avLst/>
          </a:prstGeom>
          <a:gradFill>
            <a:gsLst>
              <a:gs pos="12000">
                <a:schemeClr val="bg1">
                  <a:alpha val="98000"/>
                </a:schemeClr>
              </a:gs>
              <a:gs pos="58000">
                <a:srgbClr val="E7E5E6">
                  <a:alpha val="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660" name="文本框 47"/>
          <p:cNvSpPr txBox="1"/>
          <p:nvPr>
            <p:custDataLst>
              <p:tags r:id="rId4"/>
            </p:custDataLst>
          </p:nvPr>
        </p:nvSpPr>
        <p:spPr>
          <a:xfrm>
            <a:off x="531495" y="4250055"/>
            <a:ext cx="2896870" cy="2553335"/>
          </a:xfrm>
          <a:prstGeom prst="rect">
            <a:avLst/>
          </a:prstGeom>
          <a:noFill/>
        </p:spPr>
        <p:txBody>
          <a:bodyPr wrap="square" rtlCol="0" anchor="t">
            <a:noAutofit/>
          </a:bodyPr>
          <a:p>
            <a:pPr indent="355600" algn="just" fontAlgn="auto">
              <a:lnSpc>
                <a:spcPct val="150000"/>
              </a:lnSpc>
              <a:buClrTx/>
              <a:buSzTx/>
              <a:buFontTx/>
            </a:pPr>
            <a:r>
              <a:rPr lang="zh-CN" altLang="zh-CN" sz="1400" kern="1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建设绿色高效的综合交通体系，加强</a:t>
            </a:r>
            <a:r>
              <a:rPr lang="zh-CN" altLang="zh-CN" sz="1400" kern="1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跨公路交通衔接,以智能互联为原则，建设面向未来的数字化乡镇。</a:t>
            </a:r>
            <a:endParaRPr lang="zh-CN" altLang="zh-CN" sz="1400" kern="1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48661" name="矩形 48"/>
          <p:cNvSpPr/>
          <p:nvPr>
            <p:custDataLst>
              <p:tags r:id="rId5"/>
            </p:custDataLst>
          </p:nvPr>
        </p:nvSpPr>
        <p:spPr>
          <a:xfrm>
            <a:off x="532130" y="3698240"/>
            <a:ext cx="2896235" cy="422275"/>
          </a:xfrm>
          <a:prstGeom prst="rect">
            <a:avLst/>
          </a:prstGeom>
          <a:solidFill>
            <a:schemeClr val="accent1">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l">
              <a:buClrTx/>
              <a:buSzTx/>
              <a:buFontTx/>
            </a:pPr>
            <a:r>
              <a:rPr lang="zh-CN" altLang="zh-CN" sz="20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互联互通融合发展战略</a:t>
            </a:r>
            <a:endParaRPr lang="zh-CN" altLang="zh-CN" sz="20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1048662" name="文本框 51"/>
          <p:cNvSpPr txBox="1"/>
          <p:nvPr>
            <p:custDataLst>
              <p:tags r:id="rId6"/>
            </p:custDataLst>
          </p:nvPr>
        </p:nvSpPr>
        <p:spPr>
          <a:xfrm>
            <a:off x="4034790" y="2301240"/>
            <a:ext cx="3027680" cy="1268095"/>
          </a:xfrm>
          <a:prstGeom prst="rect">
            <a:avLst/>
          </a:prstGeom>
          <a:noFill/>
        </p:spPr>
        <p:txBody>
          <a:bodyPr wrap="square" rtlCol="0" anchor="t">
            <a:noAutofit/>
          </a:bodyPr>
          <a:p>
            <a:pPr indent="355600" algn="just" fontAlgn="auto">
              <a:lnSpc>
                <a:spcPts val="3000"/>
              </a:lnSpc>
            </a:pPr>
            <a:r>
              <a:rPr lang="zh-CN" altLang="zh-CN" sz="1400" kern="1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积极构建“粮头食尾”“农头工尾”产业新格局。</a:t>
            </a:r>
            <a:endParaRPr lang="zh-CN" altLang="zh-CN" sz="1600" kern="1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48663" name="矩形 52"/>
          <p:cNvSpPr/>
          <p:nvPr>
            <p:custDataLst>
              <p:tags r:id="rId7"/>
            </p:custDataLst>
          </p:nvPr>
        </p:nvSpPr>
        <p:spPr>
          <a:xfrm>
            <a:off x="4035425" y="1750060"/>
            <a:ext cx="3027045" cy="422275"/>
          </a:xfrm>
          <a:prstGeom prst="rect">
            <a:avLst/>
          </a:prstGeom>
          <a:solidFill>
            <a:schemeClr val="accent1">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l">
              <a:buClrTx/>
              <a:buSzTx/>
              <a:buFontTx/>
            </a:pPr>
            <a:r>
              <a:rPr lang="zh-CN" altLang="zh-CN" sz="20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产业创新驱动战略</a:t>
            </a:r>
            <a:endParaRPr lang="zh-CN" altLang="zh-CN" sz="20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1048664" name="文本框 53"/>
          <p:cNvSpPr txBox="1"/>
          <p:nvPr>
            <p:custDataLst>
              <p:tags r:id="rId8"/>
            </p:custDataLst>
          </p:nvPr>
        </p:nvSpPr>
        <p:spPr>
          <a:xfrm>
            <a:off x="4035425" y="4250055"/>
            <a:ext cx="3039110" cy="2590165"/>
          </a:xfrm>
          <a:prstGeom prst="rect">
            <a:avLst/>
          </a:prstGeom>
          <a:noFill/>
        </p:spPr>
        <p:txBody>
          <a:bodyPr wrap="square" rtlCol="0" anchor="t">
            <a:noAutofit/>
          </a:bodyPr>
          <a:p>
            <a:pPr indent="355600" algn="just" fontAlgn="auto">
              <a:lnSpc>
                <a:spcPct val="150000"/>
              </a:lnSpc>
              <a:buClrTx/>
              <a:buSzTx/>
              <a:buFontTx/>
            </a:pPr>
            <a:r>
              <a:rPr lang="zh-CN" altLang="zh-CN" sz="1400" kern="1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构建“乡-村”两级社区生活圈，提升安邦乡公共服务能级。</a:t>
            </a:r>
            <a:endParaRPr lang="zh-CN" altLang="zh-CN" sz="1400" kern="1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48665" name="矩形 54"/>
          <p:cNvSpPr/>
          <p:nvPr>
            <p:custDataLst>
              <p:tags r:id="rId9"/>
            </p:custDataLst>
          </p:nvPr>
        </p:nvSpPr>
        <p:spPr>
          <a:xfrm>
            <a:off x="4034790" y="3698240"/>
            <a:ext cx="3027680" cy="422275"/>
          </a:xfrm>
          <a:prstGeom prst="rect">
            <a:avLst/>
          </a:prstGeom>
          <a:solidFill>
            <a:schemeClr val="accent1">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zh-CN" sz="20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城乡品质提升战略</a:t>
            </a:r>
            <a:endParaRPr lang="zh-CN" altLang="zh-CN" sz="2000" b="1" kern="100" dirty="0">
              <a:solidFill>
                <a:schemeClr val="bg1"/>
              </a:solidFill>
              <a:effectLst/>
              <a:latin typeface="华文楷体" panose="02010600040101010101" charset="-122"/>
              <a:ea typeface="华文楷体" panose="02010600040101010101" charset="-122"/>
              <a:cs typeface="Times New Roman" panose="02020603050405020304" pitchFamily="18" charset="0"/>
              <a:sym typeface="+mn-ea"/>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72" name=""/>
        <p:cNvGrpSpPr/>
        <p:nvPr/>
      </p:nvGrpSpPr>
      <p:grpSpPr>
        <a:xfrm>
          <a:off x="0" y="0"/>
          <a:ext cx="0" cy="0"/>
          <a:chOff x="0" y="0"/>
          <a:chExt cx="0" cy="0"/>
        </a:xfrm>
      </p:grpSpPr>
      <p:sp>
        <p:nvSpPr>
          <p:cNvPr id="1048668" name="矩形 30"/>
          <p:cNvSpPr/>
          <p:nvPr/>
        </p:nvSpPr>
        <p:spPr>
          <a:xfrm>
            <a:off x="0" y="0"/>
            <a:ext cx="7572375" cy="10690860"/>
          </a:xfrm>
          <a:prstGeom prst="rect">
            <a:avLst/>
          </a:prstGeom>
          <a:gradFill>
            <a:gsLst>
              <a:gs pos="33000">
                <a:srgbClr val="7FAAE2"/>
              </a:gs>
              <a:gs pos="63000">
                <a:srgbClr val="F3F7FA"/>
              </a:gs>
              <a:gs pos="82000">
                <a:schemeClr val="accent1">
                  <a:lumMod val="5000"/>
                  <a:lumOff val="95000"/>
                </a:schemeClr>
              </a:gs>
              <a:gs pos="100000">
                <a:schemeClr val="accent1">
                  <a:lumMod val="30000"/>
                  <a:lumOff val="7000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097174" name="图片 5"/>
          <p:cNvPicPr>
            <a:picLocks noChangeAspect="1"/>
          </p:cNvPicPr>
          <p:nvPr/>
        </p:nvPicPr>
        <p:blipFill>
          <a:blip r:embed="rId1"/>
          <a:srcRect l="959" r="17935"/>
          <a:stretch>
            <a:fillRect/>
          </a:stretch>
        </p:blipFill>
        <p:spPr>
          <a:xfrm>
            <a:off x="0" y="3538220"/>
            <a:ext cx="7572375" cy="7153275"/>
          </a:xfrm>
          <a:prstGeom prst="rect">
            <a:avLst/>
          </a:prstGeom>
        </p:spPr>
      </p:pic>
      <p:sp>
        <p:nvSpPr>
          <p:cNvPr id="1048669" name="矩形 6"/>
          <p:cNvSpPr/>
          <p:nvPr/>
        </p:nvSpPr>
        <p:spPr>
          <a:xfrm>
            <a:off x="0" y="3581400"/>
            <a:ext cx="7644765" cy="7186295"/>
          </a:xfrm>
          <a:prstGeom prst="rect">
            <a:avLst/>
          </a:prstGeom>
          <a:solidFill>
            <a:schemeClr val="bg1">
              <a:alpha val="2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670" name="圆角矩形 44"/>
          <p:cNvSpPr/>
          <p:nvPr/>
        </p:nvSpPr>
        <p:spPr>
          <a:xfrm>
            <a:off x="4364673" y="4706620"/>
            <a:ext cx="2867025" cy="673100"/>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l" fontAlgn="auto">
              <a:lnSpc>
                <a:spcPct val="100000"/>
              </a:lnSpc>
            </a:pPr>
            <a:r>
              <a:rPr lang="en-US" altLang="zh-CN" sz="2500" b="1">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3.1  </a:t>
            </a:r>
            <a:r>
              <a:rPr lang="zh-CN" altLang="en-US" sz="2500" b="1">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底线约束</a:t>
            </a:r>
            <a:endParaRPr lang="zh-CN" altLang="en-US" sz="2500" b="1">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p:txBody>
      </p:sp>
      <p:sp>
        <p:nvSpPr>
          <p:cNvPr id="1048671" name="圆角矩形 45"/>
          <p:cNvSpPr/>
          <p:nvPr/>
        </p:nvSpPr>
        <p:spPr>
          <a:xfrm>
            <a:off x="4364673" y="5511800"/>
            <a:ext cx="2867025" cy="673100"/>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l" fontAlgn="auto">
              <a:lnSpc>
                <a:spcPct val="100000"/>
              </a:lnSpc>
            </a:pPr>
            <a:r>
              <a:rPr lang="en-US" altLang="zh-CN" sz="2500" b="1">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3.2  </a:t>
            </a:r>
            <a:r>
              <a:rPr lang="zh-CN" altLang="en-US" sz="2500" b="1">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总体格局</a:t>
            </a:r>
            <a:endParaRPr lang="zh-CN" altLang="en-US" sz="2500">
              <a:effectLst>
                <a:outerShdw blurRad="38100" dist="38100" dir="2700000" algn="tl">
                  <a:srgbClr val="000000">
                    <a:alpha val="43137"/>
                  </a:srgbClr>
                </a:outerShdw>
              </a:effectLst>
            </a:endParaRPr>
          </a:p>
        </p:txBody>
      </p:sp>
      <p:sp>
        <p:nvSpPr>
          <p:cNvPr id="1048672" name="圆角矩形 46"/>
          <p:cNvSpPr/>
          <p:nvPr/>
        </p:nvSpPr>
        <p:spPr>
          <a:xfrm>
            <a:off x="4364673" y="6316980"/>
            <a:ext cx="2867025" cy="673100"/>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l" fontAlgn="auto">
              <a:lnSpc>
                <a:spcPct val="100000"/>
              </a:lnSpc>
            </a:pPr>
            <a:r>
              <a:rPr lang="en-US" altLang="zh-CN" sz="2500" b="1">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3.3  </a:t>
            </a:r>
            <a:r>
              <a:rPr lang="zh-CN" altLang="en-US" sz="2500" b="1">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农业空间</a:t>
            </a:r>
            <a:endParaRPr lang="zh-CN" altLang="en-US" sz="2500"/>
          </a:p>
        </p:txBody>
      </p:sp>
      <p:sp>
        <p:nvSpPr>
          <p:cNvPr id="1048673" name="文本框 40"/>
          <p:cNvSpPr txBox="1"/>
          <p:nvPr/>
        </p:nvSpPr>
        <p:spPr>
          <a:xfrm>
            <a:off x="4364990" y="3713480"/>
            <a:ext cx="3009900" cy="828040"/>
          </a:xfrm>
          <a:prstGeom prst="rect">
            <a:avLst/>
          </a:prstGeom>
          <a:noFill/>
        </p:spPr>
        <p:txBody>
          <a:bodyPr wrap="square" rtlCol="0">
            <a:spAutoFit/>
          </a:bodyPr>
          <a:p>
            <a:pPr algn="l">
              <a:buClrTx/>
              <a:buSzTx/>
              <a:buFontTx/>
            </a:pPr>
            <a:r>
              <a:rPr lang="zh-CN" altLang="en-US" sz="5000">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总体格局</a:t>
            </a:r>
            <a:endParaRPr lang="zh-CN" altLang="en-US" sz="5000">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cxnSp>
        <p:nvCxnSpPr>
          <p:cNvPr id="3145736" name="直接连接符 41"/>
          <p:cNvCxnSpPr/>
          <p:nvPr/>
        </p:nvCxnSpPr>
        <p:spPr>
          <a:xfrm flipV="1">
            <a:off x="-3175" y="3537585"/>
            <a:ext cx="7557135" cy="43815"/>
          </a:xfrm>
          <a:prstGeom prst="line">
            <a:avLst/>
          </a:prstGeom>
          <a:ln w="127000" cap="rnd">
            <a:solidFill>
              <a:schemeClr val="bg1"/>
            </a:solidFill>
            <a:round/>
          </a:ln>
        </p:spPr>
        <p:style>
          <a:lnRef idx="0">
            <a:srgbClr val="FFFFFF"/>
          </a:lnRef>
          <a:fillRef idx="0">
            <a:srgbClr val="FFFFFF"/>
          </a:fillRef>
          <a:effectRef idx="0">
            <a:srgbClr val="FFFFFF"/>
          </a:effectRef>
          <a:fontRef idx="minor">
            <a:schemeClr val="tx1"/>
          </a:fontRef>
        </p:style>
      </p:cxnSp>
      <p:sp>
        <p:nvSpPr>
          <p:cNvPr id="1048674" name="圆角矩形 1"/>
          <p:cNvSpPr/>
          <p:nvPr/>
        </p:nvSpPr>
        <p:spPr>
          <a:xfrm>
            <a:off x="4364673" y="7122160"/>
            <a:ext cx="2867025" cy="673100"/>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l" fontAlgn="auto">
              <a:lnSpc>
                <a:spcPct val="100000"/>
              </a:lnSpc>
            </a:pPr>
            <a:r>
              <a:rPr lang="en-US" altLang="zh-CN" sz="2500" b="1">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3.4  </a:t>
            </a:r>
            <a:r>
              <a:rPr lang="zh-CN" altLang="en-US" sz="2500" b="1">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生态空间</a:t>
            </a:r>
            <a:endParaRPr lang="zh-CN" altLang="en-US" sz="2500"/>
          </a:p>
        </p:txBody>
      </p:sp>
      <p:sp>
        <p:nvSpPr>
          <p:cNvPr id="1048675" name="圆角矩形 2"/>
          <p:cNvSpPr/>
          <p:nvPr/>
        </p:nvSpPr>
        <p:spPr>
          <a:xfrm>
            <a:off x="4364673" y="7927340"/>
            <a:ext cx="2867025" cy="673100"/>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l" fontAlgn="auto">
              <a:lnSpc>
                <a:spcPct val="100000"/>
              </a:lnSpc>
            </a:pPr>
            <a:r>
              <a:rPr lang="en-US" altLang="zh-CN" sz="2500" b="1">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3.5  </a:t>
            </a:r>
            <a:r>
              <a:rPr lang="zh-CN" altLang="en-US" sz="2500" b="1">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城镇空间</a:t>
            </a:r>
            <a:endParaRPr lang="zh-CN" altLang="en-US" sz="2500"/>
          </a:p>
        </p:txBody>
      </p:sp>
      <p:sp>
        <p:nvSpPr>
          <p:cNvPr id="1048676" name="圆角矩形 3"/>
          <p:cNvSpPr/>
          <p:nvPr/>
        </p:nvSpPr>
        <p:spPr>
          <a:xfrm>
            <a:off x="4364673" y="8732520"/>
            <a:ext cx="2867025" cy="673100"/>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l" fontAlgn="auto">
              <a:lnSpc>
                <a:spcPct val="100000"/>
              </a:lnSpc>
            </a:pPr>
            <a:r>
              <a:rPr lang="en-US" altLang="zh-CN" sz="2500" b="1">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3.6  </a:t>
            </a:r>
            <a:r>
              <a:rPr lang="zh-CN" altLang="en-US" sz="2500" b="1">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产业发展</a:t>
            </a:r>
            <a:endParaRPr lang="zh-CN" altLang="en-US" sz="2500"/>
          </a:p>
        </p:txBody>
      </p:sp>
      <p:sp>
        <p:nvSpPr>
          <p:cNvPr id="1048677" name="object 9"/>
          <p:cNvSpPr txBox="1"/>
          <p:nvPr>
            <p:custDataLst>
              <p:tags r:id="rId2"/>
            </p:custDataLst>
          </p:nvPr>
        </p:nvSpPr>
        <p:spPr>
          <a:xfrm>
            <a:off x="488950" y="899160"/>
            <a:ext cx="3728085" cy="2996565"/>
          </a:xfrm>
          <a:prstGeom prst="rect">
            <a:avLst/>
          </a:prstGeom>
        </p:spPr>
        <p:txBody>
          <a:bodyPr vert="horz" wrap="square" lIns="0" tIns="12065" rIns="0" bIns="0" rtlCol="0">
            <a:spAutoFit/>
          </a:bodyPr>
          <a:p>
            <a:pPr marL="12700" defTabSz="0">
              <a:lnSpc>
                <a:spcPct val="100000"/>
              </a:lnSpc>
              <a:spcBef>
                <a:spcPts val="95"/>
              </a:spcBef>
              <a:tabLst>
                <a:tab pos="716280" algn="l"/>
              </a:tabLst>
            </a:pPr>
            <a:r>
              <a:rPr sz="20000" b="1" spc="5" dirty="0">
                <a:solidFill>
                  <a:schemeClr val="bg1"/>
                </a:solidFill>
                <a:latin typeface="华文隶书" panose="02010800040101010101" pitchFamily="2" charset="-122"/>
                <a:ea typeface="华文隶书" panose="02010800040101010101" pitchFamily="2" charset="-122"/>
                <a:cs typeface="Times New Roman" panose="02020603050405020304"/>
              </a:rPr>
              <a:t>0</a:t>
            </a:r>
            <a:r>
              <a:rPr lang="en-US" sz="20000" b="1" spc="5" dirty="0">
                <a:solidFill>
                  <a:schemeClr val="bg1"/>
                </a:solidFill>
                <a:latin typeface="华文隶书" panose="02010800040101010101" pitchFamily="2" charset="-122"/>
                <a:ea typeface="华文隶书" panose="02010800040101010101" pitchFamily="2" charset="-122"/>
                <a:cs typeface="Times New Roman" panose="02020603050405020304"/>
              </a:rPr>
              <a:t>3</a:t>
            </a:r>
            <a:r>
              <a:rPr lang="en-US" sz="20000" b="1" spc="5" dirty="0">
                <a:solidFill>
                  <a:schemeClr val="bg1"/>
                </a:solidFill>
                <a:latin typeface="华文隶书" panose="02010800040101010101" pitchFamily="2" charset="-122"/>
                <a:ea typeface="华文隶书" panose="02010800040101010101" pitchFamily="2" charset="-122"/>
                <a:cs typeface="Times New Roman" panose="02020603050405020304"/>
              </a:rPr>
              <a:t> </a:t>
            </a:r>
            <a:r>
              <a:rPr lang="en-US" sz="10000" b="1" spc="5" dirty="0">
                <a:solidFill>
                  <a:schemeClr val="bg1"/>
                </a:solidFill>
                <a:latin typeface="华文隶书" panose="02010800040101010101" pitchFamily="2" charset="-122"/>
                <a:ea typeface="华文隶书" panose="02010800040101010101" pitchFamily="2" charset="-122"/>
                <a:cs typeface="Times New Roman" panose="02020603050405020304"/>
              </a:rPr>
              <a:t> </a:t>
            </a:r>
            <a:endParaRPr lang="en-US" sz="10000" b="1" spc="5" dirty="0">
              <a:solidFill>
                <a:schemeClr val="bg1"/>
              </a:solidFill>
              <a:latin typeface="华文隶书" panose="02010800040101010101" pitchFamily="2" charset="-122"/>
              <a:ea typeface="华文隶书" panose="02010800040101010101" pitchFamily="2" charset="-122"/>
              <a:cs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75" name=""/>
        <p:cNvGrpSpPr/>
        <p:nvPr/>
      </p:nvGrpSpPr>
      <p:grpSpPr>
        <a:xfrm>
          <a:off x="0" y="0"/>
          <a:ext cx="0" cy="0"/>
          <a:chOff x="0" y="0"/>
          <a:chExt cx="0" cy="0"/>
        </a:xfrm>
      </p:grpSpPr>
      <p:pic>
        <p:nvPicPr>
          <p:cNvPr id="2097175" name="图片 19" descr="世纪大道、民生大街 （跨页）  张仁才 摄"/>
          <p:cNvPicPr>
            <a:picLocks noChangeAspect="1"/>
          </p:cNvPicPr>
          <p:nvPr>
            <p:custDataLst>
              <p:tags r:id="rId1"/>
            </p:custDataLst>
          </p:nvPr>
        </p:nvPicPr>
        <p:blipFill>
          <a:blip r:embed="rId2"/>
          <a:srcRect t="19626" b="18036"/>
          <a:stretch>
            <a:fillRect/>
          </a:stretch>
        </p:blipFill>
        <p:spPr>
          <a:xfrm>
            <a:off x="531495" y="7517765"/>
            <a:ext cx="6526530" cy="2837815"/>
          </a:xfrm>
          <a:prstGeom prst="rect">
            <a:avLst/>
          </a:prstGeom>
        </p:spPr>
      </p:pic>
      <p:sp>
        <p:nvSpPr>
          <p:cNvPr id="1048681" name="矩形 25"/>
          <p:cNvSpPr/>
          <p:nvPr>
            <p:custDataLst>
              <p:tags r:id="rId3"/>
            </p:custDataLst>
          </p:nvPr>
        </p:nvSpPr>
        <p:spPr>
          <a:xfrm>
            <a:off x="530860" y="7517765"/>
            <a:ext cx="6543040" cy="2857500"/>
          </a:xfrm>
          <a:prstGeom prst="rect">
            <a:avLst/>
          </a:prstGeom>
          <a:gradFill>
            <a:gsLst>
              <a:gs pos="12000">
                <a:schemeClr val="bg1">
                  <a:alpha val="98000"/>
                </a:schemeClr>
              </a:gs>
              <a:gs pos="41000">
                <a:srgbClr val="FFFFFF">
                  <a:alpha val="100000"/>
                </a:srgbClr>
              </a:gs>
              <a:gs pos="73000">
                <a:schemeClr val="bg1">
                  <a:alpha val="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097176" name="图片 20"/>
          <p:cNvPicPr>
            <a:picLocks noChangeAspect="1"/>
          </p:cNvPicPr>
          <p:nvPr>
            <p:custDataLst>
              <p:tags r:id="rId4"/>
            </p:custDataLst>
          </p:nvPr>
        </p:nvPicPr>
        <p:blipFill>
          <a:blip r:embed="rId5"/>
          <a:srcRect l="27092" t="3104" r="15760" b="63200"/>
          <a:stretch>
            <a:fillRect/>
          </a:stretch>
        </p:blipFill>
        <p:spPr>
          <a:xfrm>
            <a:off x="531495" y="4585335"/>
            <a:ext cx="6525895" cy="2654300"/>
          </a:xfrm>
          <a:prstGeom prst="rect">
            <a:avLst/>
          </a:prstGeom>
        </p:spPr>
      </p:pic>
      <p:sp>
        <p:nvSpPr>
          <p:cNvPr id="1048682" name="矩形 21"/>
          <p:cNvSpPr/>
          <p:nvPr>
            <p:custDataLst>
              <p:tags r:id="rId6"/>
            </p:custDataLst>
          </p:nvPr>
        </p:nvSpPr>
        <p:spPr>
          <a:xfrm>
            <a:off x="531495" y="4535170"/>
            <a:ext cx="6526530" cy="2683510"/>
          </a:xfrm>
          <a:prstGeom prst="rect">
            <a:avLst/>
          </a:prstGeom>
          <a:gradFill>
            <a:gsLst>
              <a:gs pos="12000">
                <a:schemeClr val="bg1">
                  <a:alpha val="98000"/>
                </a:schemeClr>
              </a:gs>
              <a:gs pos="41000">
                <a:srgbClr val="FFFFFF">
                  <a:alpha val="100000"/>
                </a:srgbClr>
              </a:gs>
              <a:gs pos="73000">
                <a:schemeClr val="bg1">
                  <a:alpha val="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097177" name="图片 1"/>
          <p:cNvPicPr>
            <a:picLocks noChangeAspect="1"/>
          </p:cNvPicPr>
          <p:nvPr>
            <p:custDataLst>
              <p:tags r:id="rId7"/>
            </p:custDataLst>
          </p:nvPr>
        </p:nvPicPr>
        <p:blipFill>
          <a:blip r:embed="rId8"/>
          <a:srcRect t="19535"/>
          <a:stretch>
            <a:fillRect/>
          </a:stretch>
        </p:blipFill>
        <p:spPr>
          <a:xfrm>
            <a:off x="531495" y="1488440"/>
            <a:ext cx="6527165" cy="2818765"/>
          </a:xfrm>
          <a:prstGeom prst="rect">
            <a:avLst/>
          </a:prstGeom>
        </p:spPr>
      </p:pic>
      <p:sp>
        <p:nvSpPr>
          <p:cNvPr id="1048683" name="矩形 3"/>
          <p:cNvSpPr/>
          <p:nvPr>
            <p:custDataLst>
              <p:tags r:id="rId9"/>
            </p:custDataLst>
          </p:nvPr>
        </p:nvSpPr>
        <p:spPr>
          <a:xfrm>
            <a:off x="531495" y="1492885"/>
            <a:ext cx="6543040" cy="2885440"/>
          </a:xfrm>
          <a:prstGeom prst="rect">
            <a:avLst/>
          </a:prstGeom>
          <a:gradFill>
            <a:gsLst>
              <a:gs pos="12000">
                <a:schemeClr val="bg1">
                  <a:alpha val="98000"/>
                </a:schemeClr>
              </a:gs>
              <a:gs pos="41000">
                <a:srgbClr val="FFFFFF">
                  <a:alpha val="100000"/>
                </a:srgbClr>
              </a:gs>
              <a:gs pos="73000">
                <a:schemeClr val="bg1">
                  <a:alpha val="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684" name="矩形 34"/>
          <p:cNvSpPr/>
          <p:nvPr/>
        </p:nvSpPr>
        <p:spPr>
          <a:xfrm>
            <a:off x="228600" y="581025"/>
            <a:ext cx="3899535" cy="513715"/>
          </a:xfrm>
          <a:prstGeom prst="rect">
            <a:avLst/>
          </a:prstGeom>
        </p:spPr>
        <p:txBody>
          <a:bodyPr wrap="square">
            <a:noAutofit/>
          </a:bodyPr>
          <a:p>
            <a:pPr indent="0" fontAlgn="auto">
              <a:lnSpc>
                <a:spcPct val="100000"/>
              </a:lnSpc>
            </a:pPr>
            <a:r>
              <a:rPr lang="en-US" altLang="zh-CN" sz="3000" b="1">
                <a:solidFill>
                  <a:schemeClr val="tx1"/>
                </a:solidFill>
                <a:latin typeface="华文楷体" panose="02010600040101010101" charset="-122"/>
                <a:ea typeface="华文楷体" panose="02010600040101010101" charset="-122"/>
                <a:cs typeface="华文楷体" panose="02010600040101010101" charset="-122"/>
                <a:sym typeface="+mn-ea"/>
              </a:rPr>
              <a:t>3.1   </a:t>
            </a:r>
            <a:r>
              <a:rPr lang="zh-CN" altLang="en-US" sz="3000" b="1">
                <a:solidFill>
                  <a:schemeClr val="tx1"/>
                </a:solidFill>
                <a:latin typeface="华文楷体" panose="02010600040101010101" charset="-122"/>
                <a:ea typeface="华文楷体" panose="02010600040101010101" charset="-122"/>
                <a:cs typeface="华文楷体" panose="02010600040101010101" charset="-122"/>
                <a:sym typeface="+mn-ea"/>
              </a:rPr>
              <a:t>底线约束</a:t>
            </a:r>
            <a:endParaRPr lang="zh-CN" altLang="en-US" sz="3000" b="1" dirty="0">
              <a:solidFill>
                <a:schemeClr val="tx1"/>
              </a:solidFill>
              <a:latin typeface="华文楷体" panose="02010600040101010101" charset="-122"/>
              <a:ea typeface="华文楷体" panose="02010600040101010101" charset="-122"/>
              <a:cs typeface="华文楷体" panose="02010600040101010101" charset="-122"/>
              <a:sym typeface="+mn-ea"/>
            </a:endParaRPr>
          </a:p>
        </p:txBody>
      </p:sp>
      <p:cxnSp>
        <p:nvCxnSpPr>
          <p:cNvPr id="3145737" name="直接连接符 8"/>
          <p:cNvCxnSpPr/>
          <p:nvPr/>
        </p:nvCxnSpPr>
        <p:spPr>
          <a:xfrm>
            <a:off x="302895" y="1272540"/>
            <a:ext cx="6914515" cy="38100"/>
          </a:xfrm>
          <a:prstGeom prst="line">
            <a:avLst/>
          </a:prstGeom>
          <a:ln w="63500">
            <a:gradFill>
              <a:gsLst>
                <a:gs pos="0">
                  <a:srgbClr val="105AD7"/>
                </a:gs>
                <a:gs pos="48000">
                  <a:schemeClr val="accent1">
                    <a:lumMod val="45000"/>
                    <a:lumOff val="55000"/>
                  </a:schemeClr>
                </a:gs>
                <a:gs pos="72000">
                  <a:schemeClr val="accent1">
                    <a:lumMod val="45000"/>
                    <a:lumOff val="55000"/>
                  </a:schemeClr>
                </a:gs>
                <a:gs pos="94000">
                  <a:schemeClr val="bg1"/>
                </a:gs>
              </a:gsLst>
              <a:lin ang="0" scaled="0"/>
            </a:gradFill>
          </a:ln>
        </p:spPr>
        <p:style>
          <a:lnRef idx="2">
            <a:schemeClr val="accent1"/>
          </a:lnRef>
          <a:fillRef idx="0">
            <a:srgbClr val="FFFFFF"/>
          </a:fillRef>
          <a:effectRef idx="0">
            <a:srgbClr val="FFFFFF"/>
          </a:effectRef>
          <a:fontRef idx="minor">
            <a:schemeClr val="tx1"/>
          </a:fontRef>
        </p:style>
      </p:cxnSp>
      <p:sp>
        <p:nvSpPr>
          <p:cNvPr id="1048685" name="圆角矩形 2"/>
          <p:cNvSpPr/>
          <p:nvPr>
            <p:custDataLst>
              <p:tags r:id="rId10"/>
            </p:custDataLst>
          </p:nvPr>
        </p:nvSpPr>
        <p:spPr>
          <a:xfrm>
            <a:off x="531495" y="1431290"/>
            <a:ext cx="6527165" cy="452120"/>
          </a:xfrm>
          <a:prstGeom prst="roundRect">
            <a:avLst/>
          </a:prstGeom>
          <a:solidFill>
            <a:schemeClr val="accent4">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rgbClr val="FF0000"/>
                </a:solidFill>
                <a:latin typeface="微软雅黑" panose="020B0503020204020204" pitchFamily="34" charset="-122"/>
                <a:ea typeface="微软雅黑" panose="020B0503020204020204" pitchFamily="34" charset="-122"/>
              </a:rPr>
              <a:t>永久基本农田</a:t>
            </a:r>
            <a:endParaRPr lang="zh-CN" altLang="en-US" b="1">
              <a:solidFill>
                <a:srgbClr val="FF0000"/>
              </a:solidFill>
              <a:latin typeface="微软雅黑" panose="020B0503020204020204" pitchFamily="34" charset="-122"/>
              <a:ea typeface="微软雅黑" panose="020B0503020204020204" pitchFamily="34" charset="-122"/>
            </a:endParaRPr>
          </a:p>
        </p:txBody>
      </p:sp>
      <p:sp>
        <p:nvSpPr>
          <p:cNvPr id="1048686" name="圆角矩形 6"/>
          <p:cNvSpPr/>
          <p:nvPr>
            <p:custDataLst>
              <p:tags r:id="rId11"/>
            </p:custDataLst>
          </p:nvPr>
        </p:nvSpPr>
        <p:spPr>
          <a:xfrm>
            <a:off x="474980" y="1883410"/>
            <a:ext cx="6530975" cy="857885"/>
          </a:xfrm>
          <a:prstGeom prst="roundRect">
            <a:avLst/>
          </a:prstGeom>
          <a:no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indent="355600" algn="l" fontAlgn="auto"/>
            <a:r>
              <a:rPr lang="zh-CN" altLang="en-US" sz="1400">
                <a:solidFill>
                  <a:schemeClr val="tx1"/>
                </a:solidFill>
                <a:latin typeface="微软雅黑" panose="020B0503020204020204" pitchFamily="34" charset="-122"/>
                <a:ea typeface="微软雅黑" panose="020B0503020204020204" pitchFamily="34" charset="-122"/>
                <a:sym typeface="+mn-ea"/>
              </a:rPr>
              <a:t>严格落实市级规划永久基本农田，保障粮食安全和重要农产供给，实施永久特殊保护，不得擅自占用或改变用途。</a:t>
            </a:r>
            <a:endParaRPr lang="zh-CN" altLang="en-US"/>
          </a:p>
        </p:txBody>
      </p:sp>
      <p:sp>
        <p:nvSpPr>
          <p:cNvPr id="1048687" name="圆角矩形 13"/>
          <p:cNvSpPr/>
          <p:nvPr>
            <p:custDataLst>
              <p:tags r:id="rId12"/>
            </p:custDataLst>
          </p:nvPr>
        </p:nvSpPr>
        <p:spPr>
          <a:xfrm>
            <a:off x="531495" y="4568825"/>
            <a:ext cx="6525895" cy="394970"/>
          </a:xfrm>
          <a:prstGeom prst="roundRect">
            <a:avLst/>
          </a:prstGeom>
          <a:solidFill>
            <a:schemeClr val="accent6">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latin typeface="微软雅黑" panose="020B0503020204020204" pitchFamily="34" charset="-122"/>
                <a:ea typeface="微软雅黑" panose="020B0503020204020204" pitchFamily="34" charset="-122"/>
              </a:rPr>
              <a:t>生态保护红线</a:t>
            </a:r>
            <a:endParaRPr lang="zh-CN" altLang="en-US" b="1">
              <a:latin typeface="微软雅黑" panose="020B0503020204020204" pitchFamily="34" charset="-122"/>
              <a:ea typeface="微软雅黑" panose="020B0503020204020204" pitchFamily="34" charset="-122"/>
            </a:endParaRPr>
          </a:p>
        </p:txBody>
      </p:sp>
      <p:sp>
        <p:nvSpPr>
          <p:cNvPr id="1048688" name="圆角矩形 14"/>
          <p:cNvSpPr/>
          <p:nvPr>
            <p:custDataLst>
              <p:tags r:id="rId13"/>
            </p:custDataLst>
          </p:nvPr>
        </p:nvSpPr>
        <p:spPr>
          <a:xfrm>
            <a:off x="531495" y="4963795"/>
            <a:ext cx="6543040" cy="850900"/>
          </a:xfrm>
          <a:prstGeom prst="roundRect">
            <a:avLst/>
          </a:prstGeom>
          <a:no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indent="355600" algn="l" fontAlgn="auto"/>
            <a:r>
              <a:rPr lang="zh-CN" altLang="en-US" sz="1400">
                <a:solidFill>
                  <a:schemeClr val="tx1"/>
                </a:solidFill>
                <a:latin typeface="微软雅黑" panose="020B0503020204020204" pitchFamily="34" charset="-122"/>
                <a:ea typeface="微软雅黑" panose="020B0503020204020204" pitchFamily="34" charset="-122"/>
                <a:sym typeface="+mn-ea"/>
              </a:rPr>
              <a:t>严格落实市级规划生态保护红线，确保面积不减少、功能不降低、性质不改变、实施最严格的管控。</a:t>
            </a:r>
            <a:endParaRPr lang="zh-CN" altLang="en-US" sz="1400">
              <a:solidFill>
                <a:schemeClr val="tx1"/>
              </a:solidFill>
              <a:latin typeface="微软雅黑" panose="020B0503020204020204" pitchFamily="34" charset="-122"/>
              <a:ea typeface="微软雅黑" panose="020B0503020204020204" pitchFamily="34" charset="-122"/>
            </a:endParaRPr>
          </a:p>
        </p:txBody>
      </p:sp>
      <p:sp>
        <p:nvSpPr>
          <p:cNvPr id="1048689" name="圆角矩形 23"/>
          <p:cNvSpPr/>
          <p:nvPr>
            <p:custDataLst>
              <p:tags r:id="rId14"/>
            </p:custDataLst>
          </p:nvPr>
        </p:nvSpPr>
        <p:spPr>
          <a:xfrm>
            <a:off x="531495" y="7517765"/>
            <a:ext cx="6526530" cy="394970"/>
          </a:xfrm>
          <a:prstGeom prst="roundRect">
            <a:avLst/>
          </a:prstGeom>
          <a:solidFill>
            <a:schemeClr val="accent2">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rgbClr val="FF0000"/>
                </a:solidFill>
                <a:latin typeface="微软雅黑" panose="020B0503020204020204" pitchFamily="34" charset="-122"/>
                <a:ea typeface="微软雅黑" panose="020B0503020204020204" pitchFamily="34" charset="-122"/>
              </a:rPr>
              <a:t>城镇开发边界</a:t>
            </a:r>
            <a:endParaRPr lang="zh-CN" altLang="en-US" b="1">
              <a:solidFill>
                <a:srgbClr val="FF0000"/>
              </a:solidFill>
              <a:latin typeface="微软雅黑" panose="020B0503020204020204" pitchFamily="34" charset="-122"/>
              <a:ea typeface="微软雅黑" panose="020B0503020204020204" pitchFamily="34" charset="-122"/>
            </a:endParaRPr>
          </a:p>
        </p:txBody>
      </p:sp>
      <p:sp>
        <p:nvSpPr>
          <p:cNvPr id="1048690" name="圆角矩形 24"/>
          <p:cNvSpPr/>
          <p:nvPr>
            <p:custDataLst>
              <p:tags r:id="rId15"/>
            </p:custDataLst>
          </p:nvPr>
        </p:nvSpPr>
        <p:spPr>
          <a:xfrm>
            <a:off x="530860" y="7912735"/>
            <a:ext cx="6527800" cy="857885"/>
          </a:xfrm>
          <a:prstGeom prst="roundRect">
            <a:avLst/>
          </a:prstGeom>
          <a:no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indent="355600" algn="l" fontAlgn="auto"/>
            <a:r>
              <a:rPr lang="zh-CN" altLang="en-US" sz="1400">
                <a:solidFill>
                  <a:schemeClr val="tx1"/>
                </a:solidFill>
                <a:latin typeface="微软雅黑" panose="020B0503020204020204" pitchFamily="34" charset="-122"/>
                <a:ea typeface="微软雅黑" panose="020B0503020204020204" pitchFamily="34" charset="-122"/>
                <a:sym typeface="+mn-ea"/>
              </a:rPr>
              <a:t>严格落实市级规划城镇开发边界，确保布局稳定、边界清晰，实施“详细规划+规划许可”的管制方式。</a:t>
            </a:r>
            <a:endParaRPr lang="zh-CN" altLang="en-US" sz="1400">
              <a:solidFill>
                <a:schemeClr val="tx1"/>
              </a:solidFill>
              <a:latin typeface="微软雅黑" panose="020B0503020204020204" pitchFamily="34" charset="-122"/>
              <a:ea typeface="微软雅黑" panose="020B0503020204020204" pitchFamily="34" charset="-122"/>
              <a:sym typeface="+mn-ea"/>
            </a:endParaRPr>
          </a:p>
        </p:txBody>
      </p:sp>
    </p:spTree>
    <p:custDataLst>
      <p:tags r:id="rId16"/>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78" name=""/>
        <p:cNvGrpSpPr/>
        <p:nvPr/>
      </p:nvGrpSpPr>
      <p:grpSpPr>
        <a:xfrm>
          <a:off x="0" y="0"/>
          <a:ext cx="0" cy="0"/>
          <a:chOff x="0" y="0"/>
          <a:chExt cx="0" cy="0"/>
        </a:xfrm>
      </p:grpSpPr>
      <p:sp>
        <p:nvSpPr>
          <p:cNvPr id="1048693" name="矩形 34"/>
          <p:cNvSpPr/>
          <p:nvPr/>
        </p:nvSpPr>
        <p:spPr>
          <a:xfrm>
            <a:off x="228600" y="581025"/>
            <a:ext cx="3899535" cy="513715"/>
          </a:xfrm>
          <a:prstGeom prst="rect">
            <a:avLst/>
          </a:prstGeom>
        </p:spPr>
        <p:txBody>
          <a:bodyPr wrap="square">
            <a:noAutofit/>
          </a:bodyPr>
          <a:p>
            <a:pPr indent="0" fontAlgn="auto">
              <a:lnSpc>
                <a:spcPct val="100000"/>
              </a:lnSpc>
            </a:pPr>
            <a:r>
              <a:rPr lang="en-US" altLang="zh-CN" sz="3000" b="1">
                <a:solidFill>
                  <a:schemeClr val="tx1"/>
                </a:solidFill>
                <a:latin typeface="华文楷体" panose="02010600040101010101" charset="-122"/>
                <a:ea typeface="华文楷体" panose="02010600040101010101" charset="-122"/>
                <a:cs typeface="华文楷体" panose="02010600040101010101" charset="-122"/>
                <a:sym typeface="+mn-ea"/>
              </a:rPr>
              <a:t>3.2   </a:t>
            </a:r>
            <a:r>
              <a:rPr lang="zh-CN" altLang="en-US" sz="3000" b="1">
                <a:solidFill>
                  <a:schemeClr val="tx1"/>
                </a:solidFill>
                <a:latin typeface="华文楷体" panose="02010600040101010101" charset="-122"/>
                <a:ea typeface="华文楷体" panose="02010600040101010101" charset="-122"/>
                <a:cs typeface="华文楷体" panose="02010600040101010101" charset="-122"/>
                <a:sym typeface="+mn-ea"/>
              </a:rPr>
              <a:t>总体格局</a:t>
            </a:r>
            <a:endParaRPr lang="zh-CN" altLang="en-US" sz="3000" b="1" dirty="0">
              <a:solidFill>
                <a:schemeClr val="tx1"/>
              </a:solidFill>
              <a:latin typeface="华文楷体" panose="02010600040101010101" charset="-122"/>
              <a:ea typeface="华文楷体" panose="02010600040101010101" charset="-122"/>
              <a:cs typeface="华文楷体" panose="02010600040101010101" charset="-122"/>
              <a:sym typeface="+mn-ea"/>
            </a:endParaRPr>
          </a:p>
        </p:txBody>
      </p:sp>
      <p:cxnSp>
        <p:nvCxnSpPr>
          <p:cNvPr id="3145738" name="直接连接符 8"/>
          <p:cNvCxnSpPr/>
          <p:nvPr/>
        </p:nvCxnSpPr>
        <p:spPr>
          <a:xfrm>
            <a:off x="302895" y="1272540"/>
            <a:ext cx="6914515" cy="38100"/>
          </a:xfrm>
          <a:prstGeom prst="line">
            <a:avLst/>
          </a:prstGeom>
          <a:ln w="63500">
            <a:gradFill>
              <a:gsLst>
                <a:gs pos="0">
                  <a:srgbClr val="105AD7"/>
                </a:gs>
                <a:gs pos="48000">
                  <a:schemeClr val="accent1">
                    <a:lumMod val="45000"/>
                    <a:lumOff val="55000"/>
                  </a:schemeClr>
                </a:gs>
                <a:gs pos="72000">
                  <a:schemeClr val="accent1">
                    <a:lumMod val="45000"/>
                    <a:lumOff val="55000"/>
                  </a:schemeClr>
                </a:gs>
                <a:gs pos="94000">
                  <a:schemeClr val="bg1"/>
                </a:gs>
              </a:gsLst>
              <a:lin ang="0" scaled="0"/>
            </a:gradFill>
          </a:ln>
        </p:spPr>
        <p:style>
          <a:lnRef idx="2">
            <a:schemeClr val="accent1"/>
          </a:lnRef>
          <a:fillRef idx="0">
            <a:srgbClr val="FFFFFF"/>
          </a:fillRef>
          <a:effectRef idx="0">
            <a:srgbClr val="FFFFFF"/>
          </a:effectRef>
          <a:fontRef idx="minor">
            <a:schemeClr val="tx1"/>
          </a:fontRef>
        </p:style>
      </p:cxnSp>
      <p:sp>
        <p:nvSpPr>
          <p:cNvPr id="1048694" name="文本框 2"/>
          <p:cNvSpPr txBox="1"/>
          <p:nvPr/>
        </p:nvSpPr>
        <p:spPr>
          <a:xfrm>
            <a:off x="175260" y="1609090"/>
            <a:ext cx="7191375" cy="398780"/>
          </a:xfrm>
          <a:prstGeom prst="rect">
            <a:avLst/>
          </a:prstGeom>
          <a:noFill/>
        </p:spPr>
        <p:txBody>
          <a:bodyPr wrap="square" rtlCol="0">
            <a:spAutoFit/>
          </a:bodyPr>
          <a:p>
            <a:pPr algn="ctr"/>
            <a:r>
              <a:rPr lang="en-US" altLang="zh-CN">
                <a:latin typeface="微软雅黑" panose="020B0503020204020204" pitchFamily="34" charset="-122"/>
                <a:ea typeface="微软雅黑" panose="020B0503020204020204" pitchFamily="34" charset="-122"/>
                <a:cs typeface="微软雅黑" panose="020B0503020204020204" pitchFamily="34" charset="-122"/>
              </a:rPr>
              <a:t>构建</a:t>
            </a:r>
            <a:r>
              <a:rPr lang="en-US" altLang="zh-CN" sz="20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“一核多点、一环一廊、一区两屏”</a:t>
            </a:r>
            <a:r>
              <a:rPr lang="en-US" altLang="zh-CN">
                <a:latin typeface="微软雅黑" panose="020B0503020204020204" pitchFamily="34" charset="-122"/>
                <a:ea typeface="微软雅黑" panose="020B0503020204020204" pitchFamily="34" charset="-122"/>
                <a:cs typeface="微软雅黑" panose="020B0503020204020204" pitchFamily="34" charset="-122"/>
              </a:rPr>
              <a:t>的国土空间总体格局。</a:t>
            </a:r>
            <a:endParaRPr lang="en-US" altLang="zh-CN">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48695" name="矩形 6"/>
          <p:cNvSpPr/>
          <p:nvPr>
            <p:custDataLst>
              <p:tags r:id="rId1"/>
            </p:custDataLst>
          </p:nvPr>
        </p:nvSpPr>
        <p:spPr>
          <a:xfrm>
            <a:off x="675005" y="2348865"/>
            <a:ext cx="1587500" cy="952500"/>
          </a:xfrm>
          <a:prstGeom prst="rect">
            <a:avLst/>
          </a:prstGeom>
          <a:no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696" name="矩形 7"/>
          <p:cNvSpPr/>
          <p:nvPr>
            <p:custDataLst>
              <p:tags r:id="rId2"/>
            </p:custDataLst>
          </p:nvPr>
        </p:nvSpPr>
        <p:spPr>
          <a:xfrm>
            <a:off x="675005" y="3614420"/>
            <a:ext cx="1587500" cy="952500"/>
          </a:xfrm>
          <a:prstGeom prst="rect">
            <a:avLst/>
          </a:prstGeom>
          <a:no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697" name="矩形 9"/>
          <p:cNvSpPr/>
          <p:nvPr>
            <p:custDataLst>
              <p:tags r:id="rId3"/>
            </p:custDataLst>
          </p:nvPr>
        </p:nvSpPr>
        <p:spPr>
          <a:xfrm>
            <a:off x="2897505" y="3614420"/>
            <a:ext cx="1587500" cy="952500"/>
          </a:xfrm>
          <a:prstGeom prst="rect">
            <a:avLst/>
          </a:prstGeom>
          <a:no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698" name="矩形 10"/>
          <p:cNvSpPr/>
          <p:nvPr>
            <p:custDataLst>
              <p:tags r:id="rId4"/>
            </p:custDataLst>
          </p:nvPr>
        </p:nvSpPr>
        <p:spPr>
          <a:xfrm>
            <a:off x="5120005" y="3614420"/>
            <a:ext cx="1587500" cy="952500"/>
          </a:xfrm>
          <a:prstGeom prst="rect">
            <a:avLst/>
          </a:prstGeom>
          <a:no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699" name="矩形 11"/>
          <p:cNvSpPr/>
          <p:nvPr>
            <p:custDataLst>
              <p:tags r:id="rId5"/>
            </p:custDataLst>
          </p:nvPr>
        </p:nvSpPr>
        <p:spPr>
          <a:xfrm>
            <a:off x="2897505" y="2348865"/>
            <a:ext cx="1587500" cy="952500"/>
          </a:xfrm>
          <a:prstGeom prst="rect">
            <a:avLst/>
          </a:prstGeom>
          <a:no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700" name="矩形 13"/>
          <p:cNvSpPr/>
          <p:nvPr>
            <p:custDataLst>
              <p:tags r:id="rId6"/>
            </p:custDataLst>
          </p:nvPr>
        </p:nvSpPr>
        <p:spPr>
          <a:xfrm>
            <a:off x="5120005" y="2348865"/>
            <a:ext cx="1587500" cy="952500"/>
          </a:xfrm>
          <a:prstGeom prst="rect">
            <a:avLst/>
          </a:prstGeom>
          <a:no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701" name="圆角矩形 14"/>
          <p:cNvSpPr/>
          <p:nvPr>
            <p:custDataLst>
              <p:tags r:id="rId7"/>
            </p:custDataLst>
          </p:nvPr>
        </p:nvSpPr>
        <p:spPr>
          <a:xfrm>
            <a:off x="1010285" y="2151380"/>
            <a:ext cx="927100" cy="330200"/>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latin typeface="华文楷体" panose="02010600040101010101" charset="-122"/>
                <a:ea typeface="华文楷体" panose="02010600040101010101" charset="-122"/>
              </a:rPr>
              <a:t>一核</a:t>
            </a:r>
            <a:endParaRPr lang="zh-CN" altLang="en-US" b="1">
              <a:latin typeface="华文楷体" panose="02010600040101010101" charset="-122"/>
              <a:ea typeface="华文楷体" panose="02010600040101010101" charset="-122"/>
            </a:endParaRPr>
          </a:p>
        </p:txBody>
      </p:sp>
      <p:sp>
        <p:nvSpPr>
          <p:cNvPr id="1048702" name="圆角矩形 16"/>
          <p:cNvSpPr/>
          <p:nvPr>
            <p:custDataLst>
              <p:tags r:id="rId8"/>
            </p:custDataLst>
          </p:nvPr>
        </p:nvSpPr>
        <p:spPr>
          <a:xfrm>
            <a:off x="3220085" y="2151380"/>
            <a:ext cx="927100" cy="330200"/>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latin typeface="华文楷体" panose="02010600040101010101" charset="-122"/>
                <a:ea typeface="华文楷体" panose="02010600040101010101" charset="-122"/>
              </a:rPr>
              <a:t>一环</a:t>
            </a:r>
            <a:endParaRPr lang="zh-CN" altLang="en-US"/>
          </a:p>
        </p:txBody>
      </p:sp>
      <p:sp>
        <p:nvSpPr>
          <p:cNvPr id="1048703" name="圆角矩形 29"/>
          <p:cNvSpPr/>
          <p:nvPr>
            <p:custDataLst>
              <p:tags r:id="rId9"/>
            </p:custDataLst>
          </p:nvPr>
        </p:nvSpPr>
        <p:spPr>
          <a:xfrm>
            <a:off x="5429885" y="2151380"/>
            <a:ext cx="927100" cy="330200"/>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latin typeface="华文楷体" panose="02010600040101010101" charset="-122"/>
                <a:ea typeface="华文楷体" panose="02010600040101010101" charset="-122"/>
              </a:rPr>
              <a:t>一区</a:t>
            </a:r>
            <a:endParaRPr lang="zh-CN" altLang="en-US"/>
          </a:p>
        </p:txBody>
      </p:sp>
      <p:sp>
        <p:nvSpPr>
          <p:cNvPr id="1048704" name="圆角矩形 32"/>
          <p:cNvSpPr/>
          <p:nvPr>
            <p:custDataLst>
              <p:tags r:id="rId10"/>
            </p:custDataLst>
          </p:nvPr>
        </p:nvSpPr>
        <p:spPr>
          <a:xfrm>
            <a:off x="1010285" y="3444240"/>
            <a:ext cx="927100" cy="330200"/>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latin typeface="华文楷体" panose="02010600040101010101" charset="-122"/>
                <a:ea typeface="华文楷体" panose="02010600040101010101" charset="-122"/>
                <a:sym typeface="+mn-ea"/>
              </a:rPr>
              <a:t>多点</a:t>
            </a:r>
            <a:endParaRPr lang="zh-CN" altLang="en-US"/>
          </a:p>
        </p:txBody>
      </p:sp>
      <p:sp>
        <p:nvSpPr>
          <p:cNvPr id="1048705" name="圆角矩形 33"/>
          <p:cNvSpPr/>
          <p:nvPr>
            <p:custDataLst>
              <p:tags r:id="rId11"/>
            </p:custDataLst>
          </p:nvPr>
        </p:nvSpPr>
        <p:spPr>
          <a:xfrm>
            <a:off x="3220085" y="3444240"/>
            <a:ext cx="927100" cy="330200"/>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latin typeface="华文楷体" panose="02010600040101010101" charset="-122"/>
                <a:ea typeface="华文楷体" panose="02010600040101010101" charset="-122"/>
              </a:rPr>
              <a:t>一廊</a:t>
            </a:r>
            <a:endParaRPr lang="zh-CN" altLang="en-US" b="1">
              <a:latin typeface="华文楷体" panose="02010600040101010101" charset="-122"/>
              <a:ea typeface="华文楷体" panose="02010600040101010101" charset="-122"/>
            </a:endParaRPr>
          </a:p>
        </p:txBody>
      </p:sp>
      <p:sp>
        <p:nvSpPr>
          <p:cNvPr id="1048706" name="圆角矩形 35"/>
          <p:cNvSpPr/>
          <p:nvPr>
            <p:custDataLst>
              <p:tags r:id="rId12"/>
            </p:custDataLst>
          </p:nvPr>
        </p:nvSpPr>
        <p:spPr>
          <a:xfrm>
            <a:off x="5429885" y="3444240"/>
            <a:ext cx="927100" cy="330200"/>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latin typeface="华文楷体" panose="02010600040101010101" charset="-122"/>
                <a:ea typeface="华文楷体" panose="02010600040101010101" charset="-122"/>
              </a:rPr>
              <a:t>两屏</a:t>
            </a:r>
            <a:endParaRPr lang="zh-CN" altLang="en-US"/>
          </a:p>
        </p:txBody>
      </p:sp>
      <p:sp>
        <p:nvSpPr>
          <p:cNvPr id="1048707" name="文本框 36"/>
          <p:cNvSpPr txBox="1"/>
          <p:nvPr>
            <p:custDataLst>
              <p:tags r:id="rId13"/>
            </p:custDataLst>
          </p:nvPr>
        </p:nvSpPr>
        <p:spPr>
          <a:xfrm>
            <a:off x="691515" y="2341880"/>
            <a:ext cx="1555750" cy="968375"/>
          </a:xfrm>
          <a:prstGeom prst="rect">
            <a:avLst/>
          </a:prstGeom>
        </p:spPr>
        <p:txBody>
          <a:bodyPr wrap="square">
            <a:noAutofit/>
          </a:bodyPr>
          <a:p>
            <a:pPr indent="0" algn="just" defTabSz="266700" fontAlgn="auto">
              <a:lnSpc>
                <a:spcPct val="100000"/>
              </a:lnSpc>
              <a:spcAft>
                <a:spcPct val="0"/>
              </a:spcAft>
            </a:pPr>
            <a:endParaRPr lang="zh-CN" altLang="en-US" sz="1000">
              <a:latin typeface="微软雅黑" panose="020B0503020204020204" pitchFamily="34" charset="-122"/>
              <a:ea typeface="微软雅黑" panose="020B0503020204020204" pitchFamily="34" charset="-122"/>
            </a:endParaRPr>
          </a:p>
          <a:p>
            <a:pPr indent="254000" algn="just" defTabSz="266700" fontAlgn="auto">
              <a:lnSpc>
                <a:spcPct val="100000"/>
              </a:lnSpc>
              <a:spcAft>
                <a:spcPct val="0"/>
              </a:spcAft>
            </a:pPr>
            <a:r>
              <a:rPr lang="zh-CN" altLang="en-US" sz="1000">
                <a:latin typeface="微软雅黑" panose="020B0503020204020204" pitchFamily="34" charset="-122"/>
                <a:ea typeface="微软雅黑" panose="020B0503020204020204" pitchFamily="34" charset="-122"/>
              </a:rPr>
              <a:t>一核即乡域政治中心，为安邦乡政府驻地。</a:t>
            </a:r>
            <a:endParaRPr lang="zh-CN" altLang="en-US" sz="1000">
              <a:latin typeface="微软雅黑" panose="020B0503020204020204" pitchFamily="34" charset="-122"/>
              <a:ea typeface="微软雅黑" panose="020B0503020204020204" pitchFamily="34" charset="-122"/>
            </a:endParaRPr>
          </a:p>
        </p:txBody>
      </p:sp>
      <p:sp>
        <p:nvSpPr>
          <p:cNvPr id="1048708" name="文本框 37"/>
          <p:cNvSpPr txBox="1"/>
          <p:nvPr>
            <p:custDataLst>
              <p:tags r:id="rId14"/>
            </p:custDataLst>
          </p:nvPr>
        </p:nvSpPr>
        <p:spPr>
          <a:xfrm>
            <a:off x="2913380" y="2354580"/>
            <a:ext cx="1555750" cy="968375"/>
          </a:xfrm>
          <a:prstGeom prst="rect">
            <a:avLst/>
          </a:prstGeom>
        </p:spPr>
        <p:txBody>
          <a:bodyPr wrap="square">
            <a:noAutofit/>
          </a:bodyPr>
          <a:p>
            <a:pPr indent="0" algn="just" defTabSz="266700" fontAlgn="auto">
              <a:lnSpc>
                <a:spcPct val="100000"/>
              </a:lnSpc>
              <a:spcAft>
                <a:spcPct val="0"/>
              </a:spcAft>
            </a:pPr>
            <a:endParaRPr lang="zh-CN" altLang="en-US" sz="1000">
              <a:latin typeface="微软雅黑" panose="020B0503020204020204" pitchFamily="34" charset="-122"/>
              <a:ea typeface="微软雅黑" panose="020B0503020204020204" pitchFamily="34" charset="-122"/>
            </a:endParaRPr>
          </a:p>
          <a:p>
            <a:pPr indent="254000" algn="just" defTabSz="266700" fontAlgn="auto">
              <a:lnSpc>
                <a:spcPct val="100000"/>
              </a:lnSpc>
              <a:spcAft>
                <a:spcPct val="0"/>
              </a:spcAft>
            </a:pPr>
            <a:r>
              <a:rPr lang="zh-CN" altLang="en-US" sz="1000">
                <a:latin typeface="微软雅黑" panose="020B0503020204020204" pitchFamily="34" charset="-122"/>
                <a:ea typeface="微软雅黑" panose="020B0503020204020204" pitchFamily="34" charset="-122"/>
              </a:rPr>
              <a:t>一环为安邦乡环乡发展轴带，是连通乡域内各村庄的主要环线，同时为尖山区环城发展城市道路。</a:t>
            </a:r>
            <a:endParaRPr lang="zh-CN" altLang="en-US" sz="1000">
              <a:latin typeface="微软雅黑" panose="020B0503020204020204" pitchFamily="34" charset="-122"/>
              <a:ea typeface="微软雅黑" panose="020B0503020204020204" pitchFamily="34" charset="-122"/>
            </a:endParaRPr>
          </a:p>
        </p:txBody>
      </p:sp>
      <p:sp>
        <p:nvSpPr>
          <p:cNvPr id="1048709" name="文本框 38"/>
          <p:cNvSpPr txBox="1"/>
          <p:nvPr>
            <p:custDataLst>
              <p:tags r:id="rId15"/>
            </p:custDataLst>
          </p:nvPr>
        </p:nvSpPr>
        <p:spPr>
          <a:xfrm>
            <a:off x="5135245" y="2327275"/>
            <a:ext cx="1555750" cy="968375"/>
          </a:xfrm>
          <a:prstGeom prst="rect">
            <a:avLst/>
          </a:prstGeom>
        </p:spPr>
        <p:txBody>
          <a:bodyPr wrap="square">
            <a:noAutofit/>
          </a:bodyPr>
          <a:p>
            <a:pPr indent="0" algn="just" defTabSz="266700" fontAlgn="auto">
              <a:lnSpc>
                <a:spcPct val="100000"/>
              </a:lnSpc>
              <a:spcAft>
                <a:spcPct val="0"/>
              </a:spcAft>
            </a:pPr>
            <a:endParaRPr lang="zh-CN" altLang="en-US" sz="1000">
              <a:latin typeface="微软雅黑" panose="020B0503020204020204" pitchFamily="34" charset="-122"/>
              <a:ea typeface="微软雅黑" panose="020B0503020204020204" pitchFamily="34" charset="-122"/>
            </a:endParaRPr>
          </a:p>
          <a:p>
            <a:pPr indent="254000" algn="just" defTabSz="266700" fontAlgn="auto">
              <a:lnSpc>
                <a:spcPts val="1000"/>
              </a:lnSpc>
              <a:spcAft>
                <a:spcPct val="0"/>
              </a:spcAft>
            </a:pPr>
            <a:r>
              <a:rPr lang="zh-CN" altLang="en-US" sz="1000">
                <a:latin typeface="微软雅黑" panose="020B0503020204020204" pitchFamily="34" charset="-122"/>
                <a:ea typeface="微软雅黑" panose="020B0503020204020204" pitchFamily="34" charset="-122"/>
              </a:rPr>
              <a:t>一区为中部环城城乡融合发展区，以尖山区城区为核心、安邦乡自身特色为基础，加速新型城镇化步伐，推动新时代乡村振兴。</a:t>
            </a:r>
            <a:endParaRPr lang="zh-CN" altLang="en-US" sz="1000">
              <a:latin typeface="微软雅黑" panose="020B0503020204020204" pitchFamily="34" charset="-122"/>
              <a:ea typeface="微软雅黑" panose="020B0503020204020204" pitchFamily="34" charset="-122"/>
            </a:endParaRPr>
          </a:p>
        </p:txBody>
      </p:sp>
      <p:sp>
        <p:nvSpPr>
          <p:cNvPr id="1048710" name="文本框 39"/>
          <p:cNvSpPr txBox="1"/>
          <p:nvPr>
            <p:custDataLst>
              <p:tags r:id="rId16"/>
            </p:custDataLst>
          </p:nvPr>
        </p:nvSpPr>
        <p:spPr>
          <a:xfrm>
            <a:off x="5120005" y="3620770"/>
            <a:ext cx="1555750" cy="968375"/>
          </a:xfrm>
          <a:prstGeom prst="rect">
            <a:avLst/>
          </a:prstGeom>
        </p:spPr>
        <p:txBody>
          <a:bodyPr wrap="square">
            <a:noAutofit/>
          </a:bodyPr>
          <a:p>
            <a:pPr indent="0" algn="just" defTabSz="266700" fontAlgn="auto">
              <a:lnSpc>
                <a:spcPct val="100000"/>
              </a:lnSpc>
              <a:spcAft>
                <a:spcPct val="0"/>
              </a:spcAft>
            </a:pPr>
            <a:endParaRPr lang="zh-CN" altLang="en-US" sz="1000">
              <a:latin typeface="微软雅黑" panose="020B0503020204020204" pitchFamily="34" charset="-122"/>
              <a:ea typeface="微软雅黑" panose="020B0503020204020204" pitchFamily="34" charset="-122"/>
            </a:endParaRPr>
          </a:p>
          <a:p>
            <a:pPr indent="254000" algn="just" defTabSz="266700" fontAlgn="auto">
              <a:lnSpc>
                <a:spcPct val="100000"/>
              </a:lnSpc>
              <a:spcAft>
                <a:spcPct val="0"/>
              </a:spcAft>
            </a:pPr>
            <a:r>
              <a:rPr lang="zh-CN" altLang="en-US" sz="1000">
                <a:latin typeface="微软雅黑" panose="020B0503020204020204" pitchFamily="34" charset="-122"/>
                <a:ea typeface="微软雅黑" panose="020B0503020204020204" pitchFamily="34" charset="-122"/>
              </a:rPr>
              <a:t>两屏为大西山生态屏障和东部环城山地生态屏障，形成双鸭山市尖山区两大生态涵养与休闲游憩功能区域。</a:t>
            </a:r>
            <a:endParaRPr lang="zh-CN" altLang="en-US" sz="1000">
              <a:latin typeface="微软雅黑" panose="020B0503020204020204" pitchFamily="34" charset="-122"/>
              <a:ea typeface="微软雅黑" panose="020B0503020204020204" pitchFamily="34" charset="-122"/>
            </a:endParaRPr>
          </a:p>
        </p:txBody>
      </p:sp>
      <p:sp>
        <p:nvSpPr>
          <p:cNvPr id="1048711" name="文本框 40"/>
          <p:cNvSpPr txBox="1"/>
          <p:nvPr>
            <p:custDataLst>
              <p:tags r:id="rId17"/>
            </p:custDataLst>
          </p:nvPr>
        </p:nvSpPr>
        <p:spPr>
          <a:xfrm>
            <a:off x="2913380" y="3614420"/>
            <a:ext cx="1555750" cy="968375"/>
          </a:xfrm>
          <a:prstGeom prst="rect">
            <a:avLst/>
          </a:prstGeom>
        </p:spPr>
        <p:txBody>
          <a:bodyPr wrap="square">
            <a:noAutofit/>
          </a:bodyPr>
          <a:p>
            <a:pPr indent="0" algn="just" defTabSz="266700" fontAlgn="auto">
              <a:lnSpc>
                <a:spcPct val="100000"/>
              </a:lnSpc>
              <a:spcAft>
                <a:spcPct val="0"/>
              </a:spcAft>
            </a:pPr>
            <a:endParaRPr lang="zh-CN" altLang="en-US" sz="1000">
              <a:latin typeface="微软雅黑" panose="020B0503020204020204" pitchFamily="34" charset="-122"/>
              <a:ea typeface="微软雅黑" panose="020B0503020204020204" pitchFamily="34" charset="-122"/>
            </a:endParaRPr>
          </a:p>
          <a:p>
            <a:pPr indent="254000" algn="just" defTabSz="266700" fontAlgn="auto">
              <a:lnSpc>
                <a:spcPct val="100000"/>
              </a:lnSpc>
              <a:spcAft>
                <a:spcPct val="0"/>
              </a:spcAft>
            </a:pPr>
            <a:r>
              <a:rPr lang="zh-CN" altLang="en-US" sz="1000">
                <a:latin typeface="微软雅黑" panose="020B0503020204020204" pitchFamily="34" charset="-122"/>
                <a:ea typeface="微软雅黑" panose="020B0503020204020204" pitchFamily="34" charset="-122"/>
              </a:rPr>
              <a:t>一廊为安邦河生态廊道，是安邦乡乃至双鸭山市城区内重要的景观生态廊道。</a:t>
            </a:r>
            <a:endParaRPr lang="zh-CN" altLang="en-US" sz="1000">
              <a:latin typeface="微软雅黑" panose="020B0503020204020204" pitchFamily="34" charset="-122"/>
              <a:ea typeface="微软雅黑" panose="020B0503020204020204" pitchFamily="34" charset="-122"/>
            </a:endParaRPr>
          </a:p>
        </p:txBody>
      </p:sp>
      <p:sp>
        <p:nvSpPr>
          <p:cNvPr id="1048712" name="文本框 41"/>
          <p:cNvSpPr txBox="1"/>
          <p:nvPr>
            <p:custDataLst>
              <p:tags r:id="rId18"/>
            </p:custDataLst>
          </p:nvPr>
        </p:nvSpPr>
        <p:spPr>
          <a:xfrm>
            <a:off x="691515" y="3598545"/>
            <a:ext cx="1555750" cy="968375"/>
          </a:xfrm>
          <a:prstGeom prst="rect">
            <a:avLst/>
          </a:prstGeom>
        </p:spPr>
        <p:txBody>
          <a:bodyPr wrap="square">
            <a:noAutofit/>
          </a:bodyPr>
          <a:p>
            <a:pPr indent="0" algn="just" defTabSz="266700" fontAlgn="auto">
              <a:lnSpc>
                <a:spcPct val="100000"/>
              </a:lnSpc>
              <a:spcAft>
                <a:spcPct val="0"/>
              </a:spcAft>
            </a:pPr>
            <a:endParaRPr lang="zh-CN" altLang="en-US" sz="1000">
              <a:latin typeface="微软雅黑" panose="020B0503020204020204" pitchFamily="34" charset="-122"/>
              <a:ea typeface="微软雅黑" panose="020B0503020204020204" pitchFamily="34" charset="-122"/>
            </a:endParaRPr>
          </a:p>
          <a:p>
            <a:pPr indent="254000" algn="just" defTabSz="266700" fontAlgn="auto">
              <a:lnSpc>
                <a:spcPct val="100000"/>
              </a:lnSpc>
              <a:spcAft>
                <a:spcPct val="0"/>
              </a:spcAft>
            </a:pPr>
            <a:r>
              <a:rPr lang="zh-CN" altLang="en-US" sz="1000">
                <a:latin typeface="微软雅黑" panose="020B0503020204020204" pitchFamily="34" charset="-122"/>
                <a:ea typeface="微软雅黑" panose="020B0503020204020204" pitchFamily="34" charset="-122"/>
              </a:rPr>
              <a:t>多点为以公立村、双兴村为中心村，以尖山区城镇开发边界内村庄为基础，形成环城区重点村落。</a:t>
            </a:r>
            <a:endParaRPr lang="zh-CN" altLang="en-US" sz="1000">
              <a:latin typeface="微软雅黑" panose="020B0503020204020204" pitchFamily="34" charset="-122"/>
              <a:ea typeface="微软雅黑" panose="020B0503020204020204" pitchFamily="34" charset="-122"/>
            </a:endParaRPr>
          </a:p>
        </p:txBody>
      </p:sp>
      <p:pic>
        <p:nvPicPr>
          <p:cNvPr id="2097178" name="图片 4" descr="乡域国土空间总体格局图"/>
          <p:cNvPicPr>
            <a:picLocks noChangeAspect="1"/>
          </p:cNvPicPr>
          <p:nvPr/>
        </p:nvPicPr>
        <p:blipFill>
          <a:blip r:embed="rId19"/>
          <a:srcRect l="9441" t="10471" r="19832" b="6382"/>
          <a:stretch>
            <a:fillRect/>
          </a:stretch>
        </p:blipFill>
        <p:spPr>
          <a:xfrm>
            <a:off x="840105" y="4874260"/>
            <a:ext cx="5523230" cy="4589145"/>
          </a:xfrm>
          <a:prstGeom prst="rect">
            <a:avLst/>
          </a:prstGeom>
          <a:effectLst>
            <a:softEdge rad="63500"/>
          </a:effectLst>
        </p:spPr>
      </p:pic>
      <p:sp>
        <p:nvSpPr>
          <p:cNvPr id="1048713" name="文本框 1"/>
          <p:cNvSpPr txBox="1"/>
          <p:nvPr/>
        </p:nvSpPr>
        <p:spPr>
          <a:xfrm>
            <a:off x="839470" y="9464040"/>
            <a:ext cx="5523865" cy="417195"/>
          </a:xfrm>
          <a:prstGeom prst="rect">
            <a:avLst/>
          </a:prstGeom>
          <a:noFill/>
        </p:spPr>
        <p:txBody>
          <a:bodyPr wrap="square" rtlCol="0" anchor="t">
            <a:noAutofit/>
          </a:bodyPr>
          <a:p>
            <a:pPr algn="ctr"/>
            <a:r>
              <a:rPr lang="zh-CN" altLang="en-US">
                <a:latin typeface="微软雅黑" panose="020B0503020204020204" pitchFamily="34" charset="-122"/>
                <a:ea typeface="微软雅黑" panose="020B0503020204020204" pitchFamily="34" charset="-122"/>
              </a:rPr>
              <a:t>乡域国土空间总体格局规划图</a:t>
            </a:r>
            <a:endParaRPr lang="zh-CN" altLang="en-US">
              <a:latin typeface="微软雅黑" panose="020B0503020204020204" pitchFamily="34" charset="-122"/>
              <a:ea typeface="微软雅黑" panose="020B0503020204020204" pitchFamily="34" charset="-122"/>
            </a:endParaRPr>
          </a:p>
        </p:txBody>
      </p:sp>
    </p:spTree>
    <p:custDataLst>
      <p:tags r:id="rId20"/>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81" name=""/>
        <p:cNvGrpSpPr/>
        <p:nvPr/>
      </p:nvGrpSpPr>
      <p:grpSpPr>
        <a:xfrm>
          <a:off x="0" y="0"/>
          <a:ext cx="0" cy="0"/>
          <a:chOff x="0" y="0"/>
          <a:chExt cx="0" cy="0"/>
        </a:xfrm>
      </p:grpSpPr>
      <p:pic>
        <p:nvPicPr>
          <p:cNvPr id="2097179" name="图片 13"/>
          <p:cNvPicPr>
            <a:picLocks noChangeAspect="1"/>
          </p:cNvPicPr>
          <p:nvPr/>
        </p:nvPicPr>
        <p:blipFill>
          <a:blip r:embed="rId1"/>
          <a:stretch>
            <a:fillRect/>
          </a:stretch>
        </p:blipFill>
        <p:spPr>
          <a:xfrm>
            <a:off x="0" y="5361940"/>
            <a:ext cx="7559040" cy="5321300"/>
          </a:xfrm>
          <a:prstGeom prst="rect">
            <a:avLst/>
          </a:prstGeom>
        </p:spPr>
      </p:pic>
      <p:sp>
        <p:nvSpPr>
          <p:cNvPr id="1048716" name="矩形 20"/>
          <p:cNvSpPr/>
          <p:nvPr/>
        </p:nvSpPr>
        <p:spPr>
          <a:xfrm>
            <a:off x="-635" y="5353685"/>
            <a:ext cx="7559675" cy="5329555"/>
          </a:xfrm>
          <a:prstGeom prst="rect">
            <a:avLst/>
          </a:prstGeom>
          <a:gradFill>
            <a:gsLst>
              <a:gs pos="10000">
                <a:schemeClr val="accent1">
                  <a:lumMod val="0"/>
                  <a:lumOff val="100000"/>
                  <a:alpha val="100000"/>
                </a:schemeClr>
              </a:gs>
              <a:gs pos="44000">
                <a:srgbClr val="FFFFFF">
                  <a:alpha val="20000"/>
                </a:srgbClr>
              </a:gs>
              <a:gs pos="98000">
                <a:schemeClr val="bg1">
                  <a:alpha val="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717" name="矩形 2"/>
          <p:cNvSpPr/>
          <p:nvPr/>
        </p:nvSpPr>
        <p:spPr>
          <a:xfrm>
            <a:off x="531495" y="1723390"/>
            <a:ext cx="6551295" cy="1873250"/>
          </a:xfrm>
          <a:prstGeom prst="rect">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718" name="矩形 34"/>
          <p:cNvSpPr/>
          <p:nvPr/>
        </p:nvSpPr>
        <p:spPr>
          <a:xfrm>
            <a:off x="228600" y="581025"/>
            <a:ext cx="3899535" cy="513715"/>
          </a:xfrm>
          <a:prstGeom prst="rect">
            <a:avLst/>
          </a:prstGeom>
        </p:spPr>
        <p:txBody>
          <a:bodyPr wrap="square">
            <a:noAutofit/>
          </a:bodyPr>
          <a:p>
            <a:pPr indent="0" fontAlgn="auto">
              <a:lnSpc>
                <a:spcPct val="100000"/>
              </a:lnSpc>
            </a:pPr>
            <a:r>
              <a:rPr lang="en-US" altLang="zh-CN" sz="3000" b="1">
                <a:solidFill>
                  <a:schemeClr val="tx1"/>
                </a:solidFill>
                <a:latin typeface="华文楷体" panose="02010600040101010101" charset="-122"/>
                <a:ea typeface="华文楷体" panose="02010600040101010101" charset="-122"/>
                <a:cs typeface="华文楷体" panose="02010600040101010101" charset="-122"/>
                <a:sym typeface="+mn-ea"/>
              </a:rPr>
              <a:t>3.3   </a:t>
            </a:r>
            <a:r>
              <a:rPr lang="zh-CN" altLang="en-US" sz="3000" b="1">
                <a:solidFill>
                  <a:schemeClr val="tx1"/>
                </a:solidFill>
                <a:latin typeface="华文楷体" panose="02010600040101010101" charset="-122"/>
                <a:ea typeface="华文楷体" panose="02010600040101010101" charset="-122"/>
                <a:cs typeface="华文楷体" panose="02010600040101010101" charset="-122"/>
                <a:sym typeface="+mn-ea"/>
              </a:rPr>
              <a:t>农业空间</a:t>
            </a:r>
            <a:endParaRPr lang="zh-CN" altLang="en-US" sz="3000" b="1" dirty="0">
              <a:solidFill>
                <a:schemeClr val="tx1"/>
              </a:solidFill>
              <a:latin typeface="华文楷体" panose="02010600040101010101" charset="-122"/>
              <a:ea typeface="华文楷体" panose="02010600040101010101" charset="-122"/>
              <a:cs typeface="华文楷体" panose="02010600040101010101" charset="-122"/>
              <a:sym typeface="+mn-ea"/>
            </a:endParaRPr>
          </a:p>
        </p:txBody>
      </p:sp>
      <p:cxnSp>
        <p:nvCxnSpPr>
          <p:cNvPr id="3145739" name="直接连接符 8"/>
          <p:cNvCxnSpPr/>
          <p:nvPr/>
        </p:nvCxnSpPr>
        <p:spPr>
          <a:xfrm>
            <a:off x="302895" y="1272540"/>
            <a:ext cx="6914515" cy="38100"/>
          </a:xfrm>
          <a:prstGeom prst="line">
            <a:avLst/>
          </a:prstGeom>
          <a:ln w="63500">
            <a:gradFill>
              <a:gsLst>
                <a:gs pos="0">
                  <a:srgbClr val="105AD7"/>
                </a:gs>
                <a:gs pos="48000">
                  <a:schemeClr val="accent1">
                    <a:lumMod val="45000"/>
                    <a:lumOff val="55000"/>
                  </a:schemeClr>
                </a:gs>
                <a:gs pos="72000">
                  <a:schemeClr val="accent1">
                    <a:lumMod val="45000"/>
                    <a:lumOff val="55000"/>
                  </a:schemeClr>
                </a:gs>
                <a:gs pos="94000">
                  <a:schemeClr val="bg1"/>
                </a:gs>
              </a:gsLst>
              <a:lin ang="0" scaled="0"/>
            </a:gradFill>
          </a:ln>
        </p:spPr>
        <p:style>
          <a:lnRef idx="2">
            <a:schemeClr val="accent1"/>
          </a:lnRef>
          <a:fillRef idx="0">
            <a:srgbClr val="FFFFFF"/>
          </a:fillRef>
          <a:effectRef idx="0">
            <a:srgbClr val="FFFFFF"/>
          </a:effectRef>
          <a:fontRef idx="minor">
            <a:schemeClr val="tx1"/>
          </a:fontRef>
        </p:style>
      </p:cxnSp>
      <p:sp>
        <p:nvSpPr>
          <p:cNvPr id="1048719" name="文本框 1"/>
          <p:cNvSpPr txBox="1"/>
          <p:nvPr/>
        </p:nvSpPr>
        <p:spPr>
          <a:xfrm>
            <a:off x="532130" y="1631950"/>
            <a:ext cx="6550025" cy="1928495"/>
          </a:xfrm>
          <a:prstGeom prst="rect">
            <a:avLst/>
          </a:prstGeom>
        </p:spPr>
        <p:txBody>
          <a:bodyPr wrap="square">
            <a:noAutofit/>
          </a:bodyPr>
          <a:p>
            <a:pPr indent="457200" algn="just" defTabSz="266700" fontAlgn="auto">
              <a:lnSpc>
                <a:spcPts val="3000"/>
              </a:lnSpc>
              <a:spcAft>
                <a:spcPct val="0"/>
              </a:spcAft>
            </a:pPr>
            <a:endParaRPr lang="zh-CN" altLang="en-US" b="1">
              <a:latin typeface="微软雅黑" panose="020B0503020204020204" pitchFamily="34" charset="-122"/>
              <a:ea typeface="微软雅黑" panose="020B0503020204020204" pitchFamily="34" charset="-122"/>
            </a:endParaRPr>
          </a:p>
          <a:p>
            <a:pPr indent="457200" algn="just" defTabSz="266700" fontAlgn="auto">
              <a:lnSpc>
                <a:spcPts val="3000"/>
              </a:lnSpc>
              <a:spcAft>
                <a:spcPct val="0"/>
              </a:spcAft>
            </a:pPr>
            <a:r>
              <a:rPr lang="zh-CN" altLang="en-US" b="1">
                <a:latin typeface="微软雅黑" panose="020B0503020204020204" pitchFamily="34" charset="-122"/>
                <a:ea typeface="微软雅黑" panose="020B0503020204020204" pitchFamily="34" charset="-122"/>
              </a:rPr>
              <a:t>以安邦乡中心村为主要农产品发展支柱，构建</a:t>
            </a:r>
            <a:r>
              <a:rPr lang="zh-CN" altLang="en-US" sz="2400" b="1">
                <a:solidFill>
                  <a:schemeClr val="accent2">
                    <a:lumMod val="75000"/>
                  </a:schemeClr>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北部农产品特色发展区</a:t>
            </a:r>
            <a:r>
              <a:rPr lang="zh-CN" altLang="en-US" sz="1800" b="1">
                <a:latin typeface="微软雅黑" panose="020B0503020204020204" pitchFamily="34" charset="-122"/>
                <a:ea typeface="微软雅黑" panose="020B0503020204020204" pitchFamily="34" charset="-122"/>
              </a:rPr>
              <a:t>、</a:t>
            </a:r>
            <a:r>
              <a:rPr lang="zh-CN" altLang="en-US" sz="2400" b="1">
                <a:solidFill>
                  <a:schemeClr val="accent2">
                    <a:lumMod val="75000"/>
                  </a:schemeClr>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南部农产品传统种植区</a:t>
            </a:r>
            <a:r>
              <a:rPr lang="zh-CN" altLang="en-US" sz="1800" b="1">
                <a:latin typeface="微软雅黑" panose="020B0503020204020204" pitchFamily="34" charset="-122"/>
                <a:ea typeface="微软雅黑" panose="020B0503020204020204" pitchFamily="34" charset="-122"/>
              </a:rPr>
              <a:t>和</a:t>
            </a:r>
            <a:r>
              <a:rPr lang="zh-CN" altLang="en-US" sz="2400" b="1">
                <a:solidFill>
                  <a:schemeClr val="accent2">
                    <a:lumMod val="75000"/>
                  </a:schemeClr>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西部农业综合发展区</a:t>
            </a:r>
            <a:r>
              <a:rPr lang="zh-CN" altLang="en-US" sz="1800" b="1">
                <a:latin typeface="微软雅黑" panose="020B0503020204020204" pitchFamily="34" charset="-122"/>
                <a:ea typeface="微软雅黑" panose="020B0503020204020204" pitchFamily="34" charset="-122"/>
              </a:rPr>
              <a:t>的农业生产格局</a:t>
            </a:r>
            <a:r>
              <a:rPr lang="zh-CN" altLang="en-US" b="1">
                <a:latin typeface="微软雅黑" panose="020B0503020204020204" pitchFamily="34" charset="-122"/>
                <a:ea typeface="微软雅黑" panose="020B0503020204020204" pitchFamily="34" charset="-122"/>
              </a:rPr>
              <a:t>。</a:t>
            </a:r>
            <a:endParaRPr lang="zh-CN" altLang="en-US" b="1">
              <a:latin typeface="微软雅黑" panose="020B0503020204020204" pitchFamily="34" charset="-122"/>
              <a:ea typeface="微软雅黑" panose="020B0503020204020204" pitchFamily="34" charset="-122"/>
            </a:endParaRPr>
          </a:p>
        </p:txBody>
      </p:sp>
      <p:sp>
        <p:nvSpPr>
          <p:cNvPr id="1048720" name="圆角矩形 3"/>
          <p:cNvSpPr/>
          <p:nvPr/>
        </p:nvSpPr>
        <p:spPr>
          <a:xfrm>
            <a:off x="528320" y="3956050"/>
            <a:ext cx="1899285" cy="749300"/>
          </a:xfrm>
          <a:prstGeom prst="roundRect">
            <a:avLst/>
          </a:prstGeom>
          <a:no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chemeClr val="tx1"/>
                </a:solidFill>
                <a:latin typeface="微软雅黑" panose="020B0503020204020204" pitchFamily="34" charset="-122"/>
                <a:ea typeface="微软雅黑" panose="020B0503020204020204" pitchFamily="34" charset="-122"/>
              </a:rPr>
              <a:t>占补平衡</a:t>
            </a:r>
            <a:endParaRPr lang="zh-CN" altLang="en-US" sz="2000" b="1">
              <a:solidFill>
                <a:schemeClr val="tx1"/>
              </a:solidFill>
              <a:latin typeface="微软雅黑" panose="020B0503020204020204" pitchFamily="34" charset="-122"/>
              <a:ea typeface="微软雅黑" panose="020B0503020204020204" pitchFamily="34" charset="-122"/>
            </a:endParaRPr>
          </a:p>
        </p:txBody>
      </p:sp>
      <p:sp>
        <p:nvSpPr>
          <p:cNvPr id="1048721" name="圆角矩形 4"/>
          <p:cNvSpPr/>
          <p:nvPr/>
        </p:nvSpPr>
        <p:spPr>
          <a:xfrm>
            <a:off x="2712720" y="3956050"/>
            <a:ext cx="1974850" cy="749300"/>
          </a:xfrm>
          <a:prstGeom prst="roundRect">
            <a:avLst/>
          </a:prstGeom>
          <a:no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chemeClr val="tx1"/>
                </a:solidFill>
                <a:latin typeface="微软雅黑" panose="020B0503020204020204" pitchFamily="34" charset="-122"/>
                <a:ea typeface="微软雅黑" panose="020B0503020204020204" pitchFamily="34" charset="-122"/>
                <a:sym typeface="+mn-ea"/>
              </a:rPr>
              <a:t>农用地整理</a:t>
            </a:r>
            <a:endParaRPr lang="zh-CN" altLang="en-US" sz="2000" b="1">
              <a:solidFill>
                <a:srgbClr val="FF0000"/>
              </a:solidFill>
              <a:latin typeface="微软雅黑" panose="020B0503020204020204" pitchFamily="34" charset="-122"/>
              <a:ea typeface="微软雅黑" panose="020B0503020204020204" pitchFamily="34" charset="-122"/>
            </a:endParaRPr>
          </a:p>
        </p:txBody>
      </p:sp>
      <p:sp>
        <p:nvSpPr>
          <p:cNvPr id="1048722" name="圆角矩形 7"/>
          <p:cNvSpPr/>
          <p:nvPr/>
        </p:nvSpPr>
        <p:spPr>
          <a:xfrm>
            <a:off x="4972685" y="3956050"/>
            <a:ext cx="2117725" cy="749300"/>
          </a:xfrm>
          <a:prstGeom prst="roundRect">
            <a:avLst/>
          </a:prstGeom>
          <a:no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chemeClr val="tx1"/>
                </a:solidFill>
                <a:latin typeface="微软雅黑" panose="020B0503020204020204" pitchFamily="34" charset="-122"/>
                <a:ea typeface="微软雅黑" panose="020B0503020204020204" pitchFamily="34" charset="-122"/>
              </a:rPr>
              <a:t>高标准农田建设</a:t>
            </a:r>
            <a:endParaRPr lang="zh-CN" altLang="en-US" sz="2000" b="1">
              <a:solidFill>
                <a:schemeClr val="tx1"/>
              </a:solidFill>
              <a:latin typeface="微软雅黑" panose="020B0503020204020204" pitchFamily="34" charset="-122"/>
              <a:ea typeface="微软雅黑" panose="020B0503020204020204" pitchFamily="34" charset="-122"/>
            </a:endParaRPr>
          </a:p>
        </p:txBody>
      </p:sp>
      <p:sp>
        <p:nvSpPr>
          <p:cNvPr id="1048723" name="圆角矩形 9"/>
          <p:cNvSpPr/>
          <p:nvPr/>
        </p:nvSpPr>
        <p:spPr>
          <a:xfrm>
            <a:off x="535305" y="5065395"/>
            <a:ext cx="1892300" cy="749300"/>
          </a:xfrm>
          <a:prstGeom prst="roundRect">
            <a:avLst/>
          </a:prstGeom>
          <a:no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chemeClr val="tx1"/>
                </a:solidFill>
                <a:latin typeface="微软雅黑" panose="020B0503020204020204" pitchFamily="34" charset="-122"/>
                <a:ea typeface="微软雅黑" panose="020B0503020204020204" pitchFamily="34" charset="-122"/>
                <a:sym typeface="+mn-ea"/>
              </a:rPr>
              <a:t>棚膜经济</a:t>
            </a:r>
            <a:endParaRPr lang="zh-CN" altLang="en-US" sz="2000" b="1">
              <a:solidFill>
                <a:schemeClr val="tx1"/>
              </a:solidFill>
              <a:latin typeface="微软雅黑" panose="020B0503020204020204" pitchFamily="34" charset="-122"/>
              <a:ea typeface="微软雅黑" panose="020B0503020204020204" pitchFamily="34" charset="-122"/>
            </a:endParaRPr>
          </a:p>
        </p:txBody>
      </p:sp>
      <p:sp>
        <p:nvSpPr>
          <p:cNvPr id="1048724" name="圆角矩形 10"/>
          <p:cNvSpPr/>
          <p:nvPr/>
        </p:nvSpPr>
        <p:spPr>
          <a:xfrm>
            <a:off x="2712720" y="5065395"/>
            <a:ext cx="1974850" cy="749300"/>
          </a:xfrm>
          <a:prstGeom prst="roundRect">
            <a:avLst/>
          </a:prstGeom>
          <a:no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chemeClr val="tx1"/>
                </a:solidFill>
                <a:latin typeface="微软雅黑" panose="020B0503020204020204" pitchFamily="34" charset="-122"/>
                <a:ea typeface="微软雅黑" panose="020B0503020204020204" pitchFamily="34" charset="-122"/>
              </a:rPr>
              <a:t>提质改造升级</a:t>
            </a:r>
            <a:endParaRPr lang="zh-CN" altLang="en-US" sz="2000" b="1">
              <a:solidFill>
                <a:schemeClr val="tx1"/>
              </a:solidFill>
              <a:latin typeface="微软雅黑" panose="020B0503020204020204" pitchFamily="34" charset="-122"/>
              <a:ea typeface="微软雅黑" panose="020B0503020204020204" pitchFamily="34" charset="-122"/>
            </a:endParaRPr>
          </a:p>
        </p:txBody>
      </p:sp>
      <p:sp>
        <p:nvSpPr>
          <p:cNvPr id="1048725" name="圆角矩形 11"/>
          <p:cNvSpPr/>
          <p:nvPr/>
        </p:nvSpPr>
        <p:spPr>
          <a:xfrm>
            <a:off x="4972685" y="5065395"/>
            <a:ext cx="2122170" cy="749300"/>
          </a:xfrm>
          <a:prstGeom prst="roundRect">
            <a:avLst/>
          </a:prstGeom>
          <a:no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chemeClr val="tx1"/>
                </a:solidFill>
                <a:latin typeface="微软雅黑" panose="020B0503020204020204" pitchFamily="34" charset="-122"/>
                <a:ea typeface="微软雅黑" panose="020B0503020204020204" pitchFamily="34" charset="-122"/>
                <a:sym typeface="+mn-ea"/>
              </a:rPr>
              <a:t>后备资源开发</a:t>
            </a:r>
            <a:endParaRPr lang="zh-CN" altLang="en-US" sz="2000" b="1">
              <a:solidFill>
                <a:schemeClr val="tx1"/>
              </a:solidFill>
              <a:latin typeface="微软雅黑" panose="020B0503020204020204" pitchFamily="34" charset="-122"/>
              <a:ea typeface="微软雅黑" panose="020B0503020204020204" pitchFamily="34" charset="-122"/>
              <a:sym typeface="+mn-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84" name=""/>
        <p:cNvGrpSpPr/>
        <p:nvPr/>
      </p:nvGrpSpPr>
      <p:grpSpPr>
        <a:xfrm>
          <a:off x="0" y="0"/>
          <a:ext cx="0" cy="0"/>
          <a:chOff x="0" y="0"/>
          <a:chExt cx="0" cy="0"/>
        </a:xfrm>
      </p:grpSpPr>
      <p:pic>
        <p:nvPicPr>
          <p:cNvPr id="2097180" name="图片 5"/>
          <p:cNvPicPr>
            <a:picLocks noChangeAspect="1"/>
          </p:cNvPicPr>
          <p:nvPr/>
        </p:nvPicPr>
        <p:blipFill>
          <a:blip r:embed="rId1"/>
          <a:stretch>
            <a:fillRect/>
          </a:stretch>
        </p:blipFill>
        <p:spPr>
          <a:xfrm>
            <a:off x="0" y="4939030"/>
            <a:ext cx="7559675" cy="5747385"/>
          </a:xfrm>
          <a:prstGeom prst="rect">
            <a:avLst/>
          </a:prstGeom>
        </p:spPr>
      </p:pic>
      <p:sp>
        <p:nvSpPr>
          <p:cNvPr id="1048728" name="矩形 20"/>
          <p:cNvSpPr/>
          <p:nvPr/>
        </p:nvSpPr>
        <p:spPr>
          <a:xfrm>
            <a:off x="-635" y="4933950"/>
            <a:ext cx="7559675" cy="5749290"/>
          </a:xfrm>
          <a:prstGeom prst="rect">
            <a:avLst/>
          </a:prstGeom>
          <a:gradFill>
            <a:gsLst>
              <a:gs pos="10000">
                <a:schemeClr val="accent1">
                  <a:lumMod val="0"/>
                  <a:lumOff val="100000"/>
                  <a:alpha val="100000"/>
                </a:schemeClr>
              </a:gs>
              <a:gs pos="44000">
                <a:srgbClr val="FFFFFF">
                  <a:alpha val="20000"/>
                </a:srgbClr>
              </a:gs>
              <a:gs pos="98000">
                <a:schemeClr val="bg1">
                  <a:alpha val="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729" name="矩形 34"/>
          <p:cNvSpPr/>
          <p:nvPr/>
        </p:nvSpPr>
        <p:spPr>
          <a:xfrm>
            <a:off x="228600" y="581025"/>
            <a:ext cx="3899535" cy="513715"/>
          </a:xfrm>
          <a:prstGeom prst="rect">
            <a:avLst/>
          </a:prstGeom>
        </p:spPr>
        <p:txBody>
          <a:bodyPr wrap="square">
            <a:noAutofit/>
          </a:bodyPr>
          <a:p>
            <a:pPr indent="0" fontAlgn="auto">
              <a:lnSpc>
                <a:spcPct val="100000"/>
              </a:lnSpc>
            </a:pPr>
            <a:r>
              <a:rPr lang="en-US" altLang="zh-CN" sz="3000" b="1">
                <a:solidFill>
                  <a:schemeClr val="tx1"/>
                </a:solidFill>
                <a:latin typeface="华文楷体" panose="02010600040101010101" charset="-122"/>
                <a:ea typeface="华文楷体" panose="02010600040101010101" charset="-122"/>
                <a:cs typeface="华文楷体" panose="02010600040101010101" charset="-122"/>
                <a:sym typeface="+mn-ea"/>
              </a:rPr>
              <a:t>3.4  </a:t>
            </a:r>
            <a:r>
              <a:rPr lang="zh-CN" altLang="en-US" sz="3000" b="1">
                <a:solidFill>
                  <a:schemeClr val="tx1"/>
                </a:solidFill>
                <a:latin typeface="华文楷体" panose="02010600040101010101" charset="-122"/>
                <a:ea typeface="华文楷体" panose="02010600040101010101" charset="-122"/>
                <a:cs typeface="华文楷体" panose="02010600040101010101" charset="-122"/>
                <a:sym typeface="+mn-ea"/>
              </a:rPr>
              <a:t>生态空间</a:t>
            </a:r>
            <a:endParaRPr lang="zh-CN" altLang="en-US" sz="3000" b="1" dirty="0">
              <a:solidFill>
                <a:schemeClr val="tx1"/>
              </a:solidFill>
              <a:latin typeface="华文楷体" panose="02010600040101010101" charset="-122"/>
              <a:ea typeface="华文楷体" panose="02010600040101010101" charset="-122"/>
              <a:cs typeface="华文楷体" panose="02010600040101010101" charset="-122"/>
              <a:sym typeface="+mn-ea"/>
            </a:endParaRPr>
          </a:p>
        </p:txBody>
      </p:sp>
      <p:cxnSp>
        <p:nvCxnSpPr>
          <p:cNvPr id="3145740" name="直接连接符 8"/>
          <p:cNvCxnSpPr/>
          <p:nvPr/>
        </p:nvCxnSpPr>
        <p:spPr>
          <a:xfrm>
            <a:off x="302895" y="1272540"/>
            <a:ext cx="6914515" cy="38100"/>
          </a:xfrm>
          <a:prstGeom prst="line">
            <a:avLst/>
          </a:prstGeom>
          <a:ln w="63500">
            <a:gradFill>
              <a:gsLst>
                <a:gs pos="0">
                  <a:srgbClr val="105AD7"/>
                </a:gs>
                <a:gs pos="48000">
                  <a:schemeClr val="accent1">
                    <a:lumMod val="45000"/>
                    <a:lumOff val="55000"/>
                  </a:schemeClr>
                </a:gs>
                <a:gs pos="72000">
                  <a:schemeClr val="accent1">
                    <a:lumMod val="45000"/>
                    <a:lumOff val="55000"/>
                  </a:schemeClr>
                </a:gs>
                <a:gs pos="94000">
                  <a:schemeClr val="bg1"/>
                </a:gs>
              </a:gsLst>
              <a:lin ang="0" scaled="0"/>
            </a:gradFill>
          </a:ln>
        </p:spPr>
        <p:style>
          <a:lnRef idx="2">
            <a:schemeClr val="accent1"/>
          </a:lnRef>
          <a:fillRef idx="0">
            <a:srgbClr val="FFFFFF"/>
          </a:fillRef>
          <a:effectRef idx="0">
            <a:srgbClr val="FFFFFF"/>
          </a:effectRef>
          <a:fontRef idx="minor">
            <a:schemeClr val="tx1"/>
          </a:fontRef>
        </p:style>
      </p:cxnSp>
      <p:sp>
        <p:nvSpPr>
          <p:cNvPr id="1048730" name="矩形 2"/>
          <p:cNvSpPr/>
          <p:nvPr/>
        </p:nvSpPr>
        <p:spPr>
          <a:xfrm>
            <a:off x="547370" y="1754505"/>
            <a:ext cx="6535420" cy="1877695"/>
          </a:xfrm>
          <a:prstGeom prst="rect">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731" name="文本框 1"/>
          <p:cNvSpPr txBox="1"/>
          <p:nvPr/>
        </p:nvSpPr>
        <p:spPr>
          <a:xfrm>
            <a:off x="546735" y="1835785"/>
            <a:ext cx="6536055" cy="1630045"/>
          </a:xfrm>
          <a:prstGeom prst="rect">
            <a:avLst/>
          </a:prstGeom>
        </p:spPr>
        <p:txBody>
          <a:bodyPr wrap="square">
            <a:spAutoFit/>
          </a:bodyPr>
          <a:p>
            <a:pPr indent="457200" algn="just" defTabSz="266700" fontAlgn="auto">
              <a:lnSpc>
                <a:spcPts val="3000"/>
              </a:lnSpc>
              <a:spcAft>
                <a:spcPct val="0"/>
              </a:spcAft>
            </a:pPr>
            <a:r>
              <a:rPr lang="zh-CN" altLang="en-US" b="1">
                <a:solidFill>
                  <a:schemeClr val="tx1"/>
                </a:solidFill>
                <a:latin typeface="微软雅黑" panose="020B0503020204020204" pitchFamily="34" charset="-122"/>
                <a:ea typeface="微软雅黑" panose="020B0503020204020204" pitchFamily="34" charset="-122"/>
              </a:rPr>
              <a:t>落实双鸭山市国土空间总体规划，统筹</a:t>
            </a:r>
            <a:r>
              <a:rPr lang="en-US" altLang="zh-CN" b="1">
                <a:solidFill>
                  <a:schemeClr val="tx1"/>
                </a:solidFill>
                <a:latin typeface="微软雅黑" panose="020B0503020204020204" pitchFamily="34" charset="-122"/>
                <a:ea typeface="微软雅黑" panose="020B0503020204020204" pitchFamily="34" charset="-122"/>
              </a:rPr>
              <a:t>“</a:t>
            </a:r>
            <a:r>
              <a:rPr lang="zh-CN" altLang="en-US" b="1">
                <a:latin typeface="微软雅黑" panose="020B0503020204020204" pitchFamily="34" charset="-122"/>
                <a:ea typeface="微软雅黑" panose="020B0503020204020204" pitchFamily="34" charset="-122"/>
                <a:sym typeface="+mn-ea"/>
              </a:rPr>
              <a:t>山水林田湖草沙</a:t>
            </a:r>
            <a:r>
              <a:rPr lang="en-US" altLang="zh-CN" b="1">
                <a:solidFill>
                  <a:schemeClr val="tx1"/>
                </a:solidFill>
                <a:latin typeface="微软雅黑" panose="020B0503020204020204" pitchFamily="34" charset="-122"/>
                <a:ea typeface="微软雅黑" panose="020B0503020204020204" pitchFamily="34" charset="-122"/>
              </a:rPr>
              <a:t>”</a:t>
            </a:r>
            <a:r>
              <a:rPr lang="zh-CN" altLang="en-US" b="1">
                <a:solidFill>
                  <a:schemeClr val="tx1"/>
                </a:solidFill>
                <a:latin typeface="微软雅黑" panose="020B0503020204020204" pitchFamily="34" charset="-122"/>
                <a:ea typeface="微软雅黑" panose="020B0503020204020204" pitchFamily="34" charset="-122"/>
              </a:rPr>
              <a:t>等各类要素，识别重要生态廊道、生态屏障和网络，规划构建以</a:t>
            </a:r>
            <a:r>
              <a:rPr lang="zh-CN" altLang="en-US" sz="2400" b="1">
                <a:solidFill>
                  <a:schemeClr val="accent5"/>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安邦河</a:t>
            </a:r>
            <a:r>
              <a:rPr lang="zh-CN" altLang="en-US" b="1">
                <a:solidFill>
                  <a:schemeClr val="tx1"/>
                </a:solidFill>
                <a:latin typeface="微软雅黑" panose="020B0503020204020204" pitchFamily="34" charset="-122"/>
                <a:ea typeface="微软雅黑" panose="020B0503020204020204" pitchFamily="34" charset="-122"/>
              </a:rPr>
              <a:t>为主要生态廊道，</a:t>
            </a:r>
            <a:r>
              <a:rPr lang="zh-CN" altLang="en-US" sz="2400" b="1">
                <a:solidFill>
                  <a:schemeClr val="accent5"/>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环城省级森林公园</a:t>
            </a:r>
            <a:r>
              <a:rPr lang="zh-CN" altLang="en-US" b="1">
                <a:solidFill>
                  <a:schemeClr val="tx1"/>
                </a:solidFill>
                <a:latin typeface="微软雅黑" panose="020B0503020204020204" pitchFamily="34" charset="-122"/>
                <a:ea typeface="微软雅黑" panose="020B0503020204020204" pitchFamily="34" charset="-122"/>
              </a:rPr>
              <a:t>及</a:t>
            </a:r>
            <a:r>
              <a:rPr lang="zh-CN" altLang="en-US" sz="2400" b="1">
                <a:solidFill>
                  <a:schemeClr val="accent5"/>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湿地森林</a:t>
            </a:r>
            <a:r>
              <a:rPr lang="zh-CN" altLang="en-US" b="1">
                <a:solidFill>
                  <a:schemeClr val="tx1"/>
                </a:solidFill>
                <a:latin typeface="微软雅黑" panose="020B0503020204020204" pitchFamily="34" charset="-122"/>
                <a:ea typeface="微软雅黑" panose="020B0503020204020204" pitchFamily="34" charset="-122"/>
              </a:rPr>
              <a:t>为主要核心区域的生态保护格局。</a:t>
            </a: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1048732" name="圆角矩形 3"/>
          <p:cNvSpPr/>
          <p:nvPr/>
        </p:nvSpPr>
        <p:spPr>
          <a:xfrm>
            <a:off x="544195" y="3908425"/>
            <a:ext cx="1883410" cy="749300"/>
          </a:xfrm>
          <a:prstGeom prst="roundRect">
            <a:avLst/>
          </a:prstGeom>
          <a:no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chemeClr val="tx1"/>
                </a:solidFill>
                <a:latin typeface="微软雅黑" panose="020B0503020204020204" pitchFamily="34" charset="-122"/>
                <a:ea typeface="微软雅黑" panose="020B0503020204020204" pitchFamily="34" charset="-122"/>
              </a:rPr>
              <a:t>水环境保护</a:t>
            </a:r>
            <a:endParaRPr lang="zh-CN" altLang="en-US" sz="2000" b="1">
              <a:solidFill>
                <a:schemeClr val="tx1"/>
              </a:solidFill>
              <a:latin typeface="微软雅黑" panose="020B0503020204020204" pitchFamily="34" charset="-122"/>
              <a:ea typeface="微软雅黑" panose="020B0503020204020204" pitchFamily="34" charset="-122"/>
            </a:endParaRPr>
          </a:p>
        </p:txBody>
      </p:sp>
      <p:sp>
        <p:nvSpPr>
          <p:cNvPr id="1048733" name="圆角矩形 4"/>
          <p:cNvSpPr/>
          <p:nvPr/>
        </p:nvSpPr>
        <p:spPr>
          <a:xfrm>
            <a:off x="2712720" y="3908425"/>
            <a:ext cx="1974850" cy="749300"/>
          </a:xfrm>
          <a:prstGeom prst="roundRect">
            <a:avLst/>
          </a:prstGeom>
          <a:no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chemeClr val="tx1"/>
                </a:solidFill>
                <a:latin typeface="微软雅黑" panose="020B0503020204020204" pitchFamily="34" charset="-122"/>
                <a:ea typeface="微软雅黑" panose="020B0503020204020204" pitchFamily="34" charset="-122"/>
              </a:rPr>
              <a:t>森林保护</a:t>
            </a:r>
            <a:endParaRPr lang="zh-CN" altLang="en-US" sz="2000" b="1">
              <a:solidFill>
                <a:schemeClr val="tx1"/>
              </a:solidFill>
              <a:latin typeface="微软雅黑" panose="020B0503020204020204" pitchFamily="34" charset="-122"/>
              <a:ea typeface="微软雅黑" panose="020B0503020204020204" pitchFamily="34" charset="-122"/>
            </a:endParaRPr>
          </a:p>
        </p:txBody>
      </p:sp>
      <p:sp>
        <p:nvSpPr>
          <p:cNvPr id="1048734" name="圆角矩形 7"/>
          <p:cNvSpPr/>
          <p:nvPr/>
        </p:nvSpPr>
        <p:spPr>
          <a:xfrm>
            <a:off x="4972685" y="3908425"/>
            <a:ext cx="2104390" cy="749300"/>
          </a:xfrm>
          <a:prstGeom prst="roundRect">
            <a:avLst/>
          </a:prstGeom>
          <a:no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chemeClr val="tx1"/>
                </a:solidFill>
                <a:latin typeface="微软雅黑" panose="020B0503020204020204" pitchFamily="34" charset="-122"/>
                <a:ea typeface="微软雅黑" panose="020B0503020204020204" pitchFamily="34" charset="-122"/>
              </a:rPr>
              <a:t>小流域治理</a:t>
            </a:r>
            <a:endParaRPr lang="zh-CN" altLang="en-US" sz="2000" b="1">
              <a:solidFill>
                <a:schemeClr val="tx1"/>
              </a:solidFill>
              <a:latin typeface="微软雅黑" panose="020B0503020204020204" pitchFamily="34" charset="-122"/>
              <a:ea typeface="微软雅黑" panose="020B0503020204020204" pitchFamily="34" charset="-122"/>
            </a:endParaRPr>
          </a:p>
        </p:txBody>
      </p:sp>
      <p:sp>
        <p:nvSpPr>
          <p:cNvPr id="1048735" name="圆角矩形 9"/>
          <p:cNvSpPr/>
          <p:nvPr/>
        </p:nvSpPr>
        <p:spPr>
          <a:xfrm>
            <a:off x="544195" y="5017770"/>
            <a:ext cx="1883410" cy="749300"/>
          </a:xfrm>
          <a:prstGeom prst="roundRect">
            <a:avLst/>
          </a:prstGeom>
          <a:no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chemeClr val="tx1"/>
                </a:solidFill>
                <a:latin typeface="微软雅黑" panose="020B0503020204020204" pitchFamily="34" charset="-122"/>
                <a:ea typeface="微软雅黑" panose="020B0503020204020204" pitchFamily="34" charset="-122"/>
                <a:sym typeface="+mn-ea"/>
              </a:rPr>
              <a:t>湿地保护</a:t>
            </a:r>
            <a:endParaRPr lang="zh-CN" altLang="en-US" sz="2000" b="1">
              <a:solidFill>
                <a:schemeClr val="tx1"/>
              </a:solidFill>
              <a:latin typeface="微软雅黑" panose="020B0503020204020204" pitchFamily="34" charset="-122"/>
              <a:ea typeface="微软雅黑" panose="020B0503020204020204" pitchFamily="34" charset="-122"/>
            </a:endParaRPr>
          </a:p>
        </p:txBody>
      </p:sp>
      <p:sp>
        <p:nvSpPr>
          <p:cNvPr id="1048736" name="圆角矩形 10"/>
          <p:cNvSpPr/>
          <p:nvPr/>
        </p:nvSpPr>
        <p:spPr>
          <a:xfrm>
            <a:off x="2712720" y="5017770"/>
            <a:ext cx="1974850" cy="749300"/>
          </a:xfrm>
          <a:prstGeom prst="roundRect">
            <a:avLst/>
          </a:prstGeom>
          <a:no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chemeClr val="tx1"/>
                </a:solidFill>
                <a:latin typeface="微软雅黑" panose="020B0503020204020204" pitchFamily="34" charset="-122"/>
                <a:ea typeface="微软雅黑" panose="020B0503020204020204" pitchFamily="34" charset="-122"/>
              </a:rPr>
              <a:t>矿山修复</a:t>
            </a:r>
            <a:endParaRPr lang="en-US" altLang="zh-CN" sz="2000" b="1">
              <a:solidFill>
                <a:schemeClr val="tx1"/>
              </a:solidFill>
              <a:latin typeface="微软雅黑" panose="020B0503020204020204" pitchFamily="34" charset="-122"/>
              <a:ea typeface="微软雅黑" panose="020B0503020204020204" pitchFamily="34" charset="-122"/>
            </a:endParaRPr>
          </a:p>
        </p:txBody>
      </p:sp>
      <p:sp>
        <p:nvSpPr>
          <p:cNvPr id="1048737" name="圆角矩形 11"/>
          <p:cNvSpPr/>
          <p:nvPr/>
        </p:nvSpPr>
        <p:spPr>
          <a:xfrm>
            <a:off x="4972685" y="5017770"/>
            <a:ext cx="2092960" cy="749300"/>
          </a:xfrm>
          <a:prstGeom prst="roundRect">
            <a:avLst/>
          </a:prstGeom>
          <a:no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chemeClr val="tx1"/>
                </a:solidFill>
                <a:latin typeface="微软雅黑" panose="020B0503020204020204" pitchFamily="34" charset="-122"/>
                <a:ea typeface="微软雅黑" panose="020B0503020204020204" pitchFamily="34" charset="-122"/>
                <a:sym typeface="+mn-ea"/>
              </a:rPr>
              <a:t>人居环境整治</a:t>
            </a:r>
            <a:endParaRPr lang="zh-CN" altLang="en-US" sz="2000" b="1">
              <a:solidFill>
                <a:schemeClr val="tx1"/>
              </a:solidFill>
              <a:latin typeface="微软雅黑" panose="020B0503020204020204" pitchFamily="34" charset="-122"/>
              <a:ea typeface="微软雅黑" panose="020B0503020204020204" pitchFamily="34" charset="-122"/>
              <a:sym typeface="+mn-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87" name=""/>
        <p:cNvGrpSpPr/>
        <p:nvPr/>
      </p:nvGrpSpPr>
      <p:grpSpPr>
        <a:xfrm>
          <a:off x="0" y="0"/>
          <a:ext cx="0" cy="0"/>
          <a:chOff x="0" y="0"/>
          <a:chExt cx="0" cy="0"/>
        </a:xfrm>
      </p:grpSpPr>
      <p:sp>
        <p:nvSpPr>
          <p:cNvPr id="1048740" name="矩形 34"/>
          <p:cNvSpPr/>
          <p:nvPr/>
        </p:nvSpPr>
        <p:spPr>
          <a:xfrm>
            <a:off x="228600" y="581025"/>
            <a:ext cx="3899535" cy="513715"/>
          </a:xfrm>
          <a:prstGeom prst="rect">
            <a:avLst/>
          </a:prstGeom>
        </p:spPr>
        <p:txBody>
          <a:bodyPr wrap="square">
            <a:noAutofit/>
          </a:bodyPr>
          <a:p>
            <a:pPr indent="0" fontAlgn="auto">
              <a:lnSpc>
                <a:spcPct val="100000"/>
              </a:lnSpc>
            </a:pPr>
            <a:r>
              <a:rPr lang="en-US" altLang="zh-CN" sz="3000" b="1">
                <a:solidFill>
                  <a:schemeClr val="tx1"/>
                </a:solidFill>
                <a:latin typeface="华文楷体" panose="02010600040101010101" charset="-122"/>
                <a:ea typeface="华文楷体" panose="02010600040101010101" charset="-122"/>
                <a:cs typeface="华文楷体" panose="02010600040101010101" charset="-122"/>
                <a:sym typeface="+mn-ea"/>
              </a:rPr>
              <a:t>3.5   </a:t>
            </a:r>
            <a:r>
              <a:rPr lang="zh-CN" altLang="en-US" sz="3000" b="1">
                <a:solidFill>
                  <a:schemeClr val="tx1"/>
                </a:solidFill>
                <a:latin typeface="华文楷体" panose="02010600040101010101" charset="-122"/>
                <a:ea typeface="华文楷体" panose="02010600040101010101" charset="-122"/>
                <a:cs typeface="华文楷体" panose="02010600040101010101" charset="-122"/>
                <a:sym typeface="+mn-ea"/>
              </a:rPr>
              <a:t>城镇空间</a:t>
            </a:r>
            <a:endParaRPr lang="zh-CN" altLang="en-US" sz="3000" b="1" dirty="0">
              <a:solidFill>
                <a:schemeClr val="tx1"/>
              </a:solidFill>
              <a:latin typeface="华文楷体" panose="02010600040101010101" charset="-122"/>
              <a:ea typeface="华文楷体" panose="02010600040101010101" charset="-122"/>
              <a:cs typeface="华文楷体" panose="02010600040101010101" charset="-122"/>
              <a:sym typeface="+mn-ea"/>
            </a:endParaRPr>
          </a:p>
        </p:txBody>
      </p:sp>
      <p:cxnSp>
        <p:nvCxnSpPr>
          <p:cNvPr id="3145741" name="直接连接符 8"/>
          <p:cNvCxnSpPr/>
          <p:nvPr/>
        </p:nvCxnSpPr>
        <p:spPr>
          <a:xfrm>
            <a:off x="302895" y="1272540"/>
            <a:ext cx="6914515" cy="38100"/>
          </a:xfrm>
          <a:prstGeom prst="line">
            <a:avLst/>
          </a:prstGeom>
          <a:ln w="63500">
            <a:gradFill>
              <a:gsLst>
                <a:gs pos="0">
                  <a:srgbClr val="105AD7"/>
                </a:gs>
                <a:gs pos="48000">
                  <a:schemeClr val="accent1">
                    <a:lumMod val="45000"/>
                    <a:lumOff val="55000"/>
                  </a:schemeClr>
                </a:gs>
                <a:gs pos="72000">
                  <a:schemeClr val="accent1">
                    <a:lumMod val="45000"/>
                    <a:lumOff val="55000"/>
                  </a:schemeClr>
                </a:gs>
                <a:gs pos="94000">
                  <a:schemeClr val="bg1"/>
                </a:gs>
              </a:gsLst>
              <a:lin ang="0" scaled="0"/>
            </a:gradFill>
          </a:ln>
        </p:spPr>
        <p:style>
          <a:lnRef idx="2">
            <a:schemeClr val="accent1"/>
          </a:lnRef>
          <a:fillRef idx="0">
            <a:srgbClr val="FFFFFF"/>
          </a:fillRef>
          <a:effectRef idx="0">
            <a:srgbClr val="FFFFFF"/>
          </a:effectRef>
          <a:fontRef idx="minor">
            <a:schemeClr val="tx1"/>
          </a:fontRef>
        </p:style>
      </p:cxnSp>
      <p:sp>
        <p:nvSpPr>
          <p:cNvPr id="1048741" name="文本框 1"/>
          <p:cNvSpPr txBox="1"/>
          <p:nvPr/>
        </p:nvSpPr>
        <p:spPr>
          <a:xfrm>
            <a:off x="546735" y="1488440"/>
            <a:ext cx="6543675" cy="2575560"/>
          </a:xfrm>
          <a:prstGeom prst="rect">
            <a:avLst/>
          </a:prstGeom>
          <a:noFill/>
        </p:spPr>
        <p:txBody>
          <a:bodyPr wrap="square" rtlCol="0" anchor="t">
            <a:noAutofit/>
          </a:bodyPr>
          <a:p>
            <a:pPr indent="0" fontAlgn="auto">
              <a:lnSpc>
                <a:spcPct val="15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构建</a:t>
            </a:r>
            <a:r>
              <a:rPr lang="en-US" altLang="zh-CN"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0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一主、两心、多点、一环”</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的乡村体系结构。</a:t>
            </a:r>
            <a:endParaRPr lang="en-US" altLang="zh-CN">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457200" fontAlgn="auto">
              <a:lnSpc>
                <a:spcPct val="150000"/>
              </a:lnSpc>
            </a:pP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一主：乡政府驻地</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457200" fontAlgn="auto">
              <a:lnSpc>
                <a:spcPct val="150000"/>
              </a:lnSpc>
            </a:pP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两心：双兴村、公立村；</a:t>
            </a:r>
            <a:endParaRPr lang="en-US" altLang="zh-CN">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457200" algn="just" fontAlgn="auto">
              <a:lnSpc>
                <a:spcPct val="150000"/>
              </a:lnSpc>
            </a:pP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多点：双富村、建胜村</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等村庄；</a:t>
            </a:r>
            <a:endParaRPr lang="en-US" altLang="zh-CN">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457200" fontAlgn="auto">
              <a:lnSpc>
                <a:spcPct val="150000"/>
              </a:lnSpc>
            </a:pP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一环：环乡域发展轴线。</a:t>
            </a:r>
            <a:endParaRPr lang="en-US" altLang="zh-CN">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48742" name="文本框 3"/>
          <p:cNvSpPr txBox="1"/>
          <p:nvPr/>
        </p:nvSpPr>
        <p:spPr>
          <a:xfrm>
            <a:off x="481330" y="9380220"/>
            <a:ext cx="6366510" cy="368300"/>
          </a:xfrm>
          <a:prstGeom prst="rect">
            <a:avLst/>
          </a:prstGeom>
          <a:noFill/>
        </p:spPr>
        <p:txBody>
          <a:bodyPr wrap="square" rtlCol="0" anchor="t">
            <a:spAutoFit/>
          </a:bodyPr>
          <a:p>
            <a:pPr algn="ctr"/>
            <a:r>
              <a:rPr lang="zh-CN" altLang="en-US">
                <a:latin typeface="微软雅黑" panose="020B0503020204020204" pitchFamily="34" charset="-122"/>
                <a:ea typeface="微软雅黑" panose="020B0503020204020204" pitchFamily="34" charset="-122"/>
              </a:rPr>
              <a:t>乡域村庄发展与布局规划图</a:t>
            </a:r>
            <a:endParaRPr lang="zh-CN" altLang="en-US">
              <a:latin typeface="微软雅黑" panose="020B0503020204020204" pitchFamily="34" charset="-122"/>
              <a:ea typeface="微软雅黑" panose="020B0503020204020204" pitchFamily="34" charset="-122"/>
            </a:endParaRPr>
          </a:p>
        </p:txBody>
      </p:sp>
      <p:pic>
        <p:nvPicPr>
          <p:cNvPr id="2097181" name="图片 4" descr="08乡域城乡生活圈和公共服务设施规划图"/>
          <p:cNvPicPr>
            <a:picLocks noChangeAspect="1"/>
          </p:cNvPicPr>
          <p:nvPr/>
        </p:nvPicPr>
        <p:blipFill>
          <a:blip r:embed="rId1"/>
          <a:srcRect l="6367" t="9342" r="17211" b="6537"/>
          <a:stretch>
            <a:fillRect/>
          </a:stretch>
        </p:blipFill>
        <p:spPr>
          <a:xfrm>
            <a:off x="228600" y="4361180"/>
            <a:ext cx="6543040" cy="5090160"/>
          </a:xfrm>
          <a:prstGeom prst="rect">
            <a:avLst/>
          </a:prstGeom>
          <a:effectLst>
            <a:softEdge rad="101600"/>
          </a:effectLst>
        </p:spPr>
      </p:pic>
    </p:spTree>
    <p:custDataLst>
      <p:tags r:id="rId2"/>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90" name=""/>
        <p:cNvGrpSpPr/>
        <p:nvPr/>
      </p:nvGrpSpPr>
      <p:grpSpPr>
        <a:xfrm>
          <a:off x="0" y="0"/>
          <a:ext cx="0" cy="0"/>
          <a:chOff x="0" y="0"/>
          <a:chExt cx="0" cy="0"/>
        </a:xfrm>
      </p:grpSpPr>
      <p:pic>
        <p:nvPicPr>
          <p:cNvPr id="2097182" name="图片 4" descr="乡域产业发展与布局规划图"/>
          <p:cNvPicPr>
            <a:picLocks noChangeAspect="1"/>
          </p:cNvPicPr>
          <p:nvPr/>
        </p:nvPicPr>
        <p:blipFill>
          <a:blip r:embed="rId1"/>
          <a:srcRect l="10458" t="9342" r="18034" b="5360"/>
          <a:stretch>
            <a:fillRect/>
          </a:stretch>
        </p:blipFill>
        <p:spPr>
          <a:xfrm>
            <a:off x="1050290" y="5412740"/>
            <a:ext cx="5609590" cy="4729480"/>
          </a:xfrm>
          <a:prstGeom prst="rect">
            <a:avLst/>
          </a:prstGeom>
          <a:effectLst>
            <a:softEdge rad="63500"/>
          </a:effectLst>
        </p:spPr>
      </p:pic>
      <p:sp>
        <p:nvSpPr>
          <p:cNvPr id="1048745" name="圆角矩形 5"/>
          <p:cNvSpPr/>
          <p:nvPr/>
        </p:nvSpPr>
        <p:spPr>
          <a:xfrm>
            <a:off x="547370" y="1488440"/>
            <a:ext cx="6508750" cy="774700"/>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l" defTabSz="266700" fontAlgn="auto">
              <a:lnSpc>
                <a:spcPts val="3000"/>
              </a:lnSpc>
              <a:spcAft>
                <a:spcPct val="0"/>
              </a:spcAft>
            </a:pPr>
            <a:r>
              <a:rPr lang="zh-CN" altLang="en-US" sz="2800" b="1">
                <a:latin typeface="华文楷体" panose="02010600040101010101" charset="-122"/>
                <a:ea typeface="华文楷体" panose="02010600040101010101" charset="-122"/>
                <a:cs typeface="华文楷体" panose="02010600040101010101" charset="-122"/>
                <a:sym typeface="+mn-ea"/>
              </a:rPr>
              <a:t>形成“一核一环三区”的产业空间布局。</a:t>
            </a:r>
            <a:endParaRPr lang="zh-CN" altLang="en-US" sz="2800" b="1">
              <a:latin typeface="华文楷体" panose="02010600040101010101" charset="-122"/>
              <a:ea typeface="华文楷体" panose="02010600040101010101" charset="-122"/>
              <a:cs typeface="华文楷体" panose="02010600040101010101" charset="-122"/>
              <a:sym typeface="+mn-ea"/>
            </a:endParaRPr>
          </a:p>
        </p:txBody>
      </p:sp>
      <p:sp>
        <p:nvSpPr>
          <p:cNvPr id="1048746" name="矩形 34"/>
          <p:cNvSpPr/>
          <p:nvPr/>
        </p:nvSpPr>
        <p:spPr>
          <a:xfrm>
            <a:off x="228600" y="581025"/>
            <a:ext cx="3899535" cy="513715"/>
          </a:xfrm>
          <a:prstGeom prst="rect">
            <a:avLst/>
          </a:prstGeom>
        </p:spPr>
        <p:txBody>
          <a:bodyPr wrap="square">
            <a:noAutofit/>
          </a:bodyPr>
          <a:p>
            <a:pPr indent="0" fontAlgn="auto">
              <a:lnSpc>
                <a:spcPct val="100000"/>
              </a:lnSpc>
            </a:pPr>
            <a:r>
              <a:rPr lang="en-US" altLang="zh-CN" sz="3000" b="1">
                <a:solidFill>
                  <a:schemeClr val="tx1"/>
                </a:solidFill>
                <a:latin typeface="华文楷体" panose="02010600040101010101" charset="-122"/>
                <a:ea typeface="华文楷体" panose="02010600040101010101" charset="-122"/>
                <a:cs typeface="华文楷体" panose="02010600040101010101" charset="-122"/>
                <a:sym typeface="+mn-ea"/>
              </a:rPr>
              <a:t>3.6   </a:t>
            </a:r>
            <a:r>
              <a:rPr lang="zh-CN" altLang="en-US" sz="3000" b="1">
                <a:solidFill>
                  <a:schemeClr val="tx1"/>
                </a:solidFill>
                <a:latin typeface="华文楷体" panose="02010600040101010101" charset="-122"/>
                <a:ea typeface="华文楷体" panose="02010600040101010101" charset="-122"/>
                <a:cs typeface="华文楷体" panose="02010600040101010101" charset="-122"/>
                <a:sym typeface="+mn-ea"/>
              </a:rPr>
              <a:t>产业发展</a:t>
            </a:r>
            <a:endParaRPr lang="zh-CN" altLang="en-US" sz="3000" b="1" dirty="0">
              <a:solidFill>
                <a:schemeClr val="tx1"/>
              </a:solidFill>
              <a:latin typeface="华文楷体" panose="02010600040101010101" charset="-122"/>
              <a:ea typeface="华文楷体" panose="02010600040101010101" charset="-122"/>
              <a:cs typeface="华文楷体" panose="02010600040101010101" charset="-122"/>
              <a:sym typeface="+mn-ea"/>
            </a:endParaRPr>
          </a:p>
        </p:txBody>
      </p:sp>
      <p:cxnSp>
        <p:nvCxnSpPr>
          <p:cNvPr id="3145742" name="直接连接符 8"/>
          <p:cNvCxnSpPr/>
          <p:nvPr/>
        </p:nvCxnSpPr>
        <p:spPr>
          <a:xfrm>
            <a:off x="302895" y="1272540"/>
            <a:ext cx="6914515" cy="38100"/>
          </a:xfrm>
          <a:prstGeom prst="line">
            <a:avLst/>
          </a:prstGeom>
          <a:ln w="63500">
            <a:gradFill>
              <a:gsLst>
                <a:gs pos="0">
                  <a:srgbClr val="105AD7"/>
                </a:gs>
                <a:gs pos="48000">
                  <a:schemeClr val="accent1">
                    <a:lumMod val="45000"/>
                    <a:lumOff val="55000"/>
                  </a:schemeClr>
                </a:gs>
                <a:gs pos="72000">
                  <a:schemeClr val="accent1">
                    <a:lumMod val="45000"/>
                    <a:lumOff val="55000"/>
                  </a:schemeClr>
                </a:gs>
                <a:gs pos="94000">
                  <a:schemeClr val="bg1"/>
                </a:gs>
              </a:gsLst>
              <a:lin ang="0" scaled="0"/>
            </a:gradFill>
          </a:ln>
        </p:spPr>
        <p:style>
          <a:lnRef idx="2">
            <a:schemeClr val="accent1"/>
          </a:lnRef>
          <a:fillRef idx="0">
            <a:srgbClr val="FFFFFF"/>
          </a:fillRef>
          <a:effectRef idx="0">
            <a:srgbClr val="FFFFFF"/>
          </a:effectRef>
          <a:fontRef idx="minor">
            <a:schemeClr val="tx1"/>
          </a:fontRef>
        </p:style>
      </p:cxnSp>
      <p:sp>
        <p:nvSpPr>
          <p:cNvPr id="1048747" name="文本框 3"/>
          <p:cNvSpPr txBox="1"/>
          <p:nvPr/>
        </p:nvSpPr>
        <p:spPr>
          <a:xfrm>
            <a:off x="548005" y="2263140"/>
            <a:ext cx="6605270" cy="1981200"/>
          </a:xfrm>
          <a:prstGeom prst="rect">
            <a:avLst/>
          </a:prstGeom>
        </p:spPr>
        <p:txBody>
          <a:bodyPr wrap="square">
            <a:noAutofit/>
          </a:bodyPr>
          <a:p>
            <a:pPr indent="406400" algn="l" defTabSz="266700" fontAlgn="auto">
              <a:lnSpc>
                <a:spcPts val="3000"/>
              </a:lnSpc>
              <a:spcAft>
                <a:spcPct val="0"/>
              </a:spcAft>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一核：是指以安邦乡政府驻地区域为核心的乡域发展主中心。</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indent="406400" algn="l" defTabSz="266700" fontAlgn="auto">
              <a:lnSpc>
                <a:spcPts val="3000"/>
              </a:lnSpc>
              <a:spcAft>
                <a:spcPct val="0"/>
              </a:spcAft>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一环：以双鸭山市环线为贯穿乡域各村的主要产业发展轴线。</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indent="406400" algn="l" defTabSz="266700" fontAlgn="auto">
              <a:lnSpc>
                <a:spcPts val="3000"/>
              </a:lnSpc>
              <a:spcAft>
                <a:spcPct val="0"/>
              </a:spcAft>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三区：西部乡村旅游发展区；</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indent="406400" algn="l" defTabSz="266700" fontAlgn="auto">
              <a:lnSpc>
                <a:spcPts val="3000"/>
              </a:lnSpc>
              <a:spcAft>
                <a:spcPct val="0"/>
              </a:spcAft>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北部现代农业发展区；</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indent="406400" algn="l" defTabSz="266700" fontAlgn="auto">
              <a:lnSpc>
                <a:spcPts val="3000"/>
              </a:lnSpc>
              <a:spcAft>
                <a:spcPct val="0"/>
              </a:spcAft>
            </a:pP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东部城乡产业融合发展区。</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48748" name="矩形 7"/>
          <p:cNvSpPr/>
          <p:nvPr/>
        </p:nvSpPr>
        <p:spPr>
          <a:xfrm>
            <a:off x="548005" y="4351655"/>
            <a:ext cx="2722245" cy="42227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indent="0" algn="l" defTabSz="266700" fontAlgn="auto">
              <a:lnSpc>
                <a:spcPts val="3000"/>
              </a:lnSpc>
              <a:buClrTx/>
              <a:buSzTx/>
              <a:buFontTx/>
            </a:pPr>
            <a:r>
              <a:rPr lang="zh-CN" altLang="en-US" sz="2000" b="1">
                <a:latin typeface="华文楷体" panose="02010600040101010101" charset="-122"/>
                <a:ea typeface="华文楷体" panose="02010600040101010101" charset="-122"/>
                <a:cs typeface="华文楷体" panose="02010600040101010101" charset="-122"/>
                <a:sym typeface="+mn-ea"/>
              </a:rPr>
              <a:t>规划产业发展定位</a:t>
            </a:r>
            <a:endParaRPr lang="zh-CN" altLang="en-US" sz="2000" b="1">
              <a:latin typeface="华文楷体" panose="02010600040101010101" charset="-122"/>
              <a:ea typeface="华文楷体" panose="02010600040101010101" charset="-122"/>
              <a:cs typeface="华文楷体" panose="02010600040101010101" charset="-122"/>
              <a:sym typeface="+mn-ea"/>
            </a:endParaRPr>
          </a:p>
        </p:txBody>
      </p:sp>
      <p:sp>
        <p:nvSpPr>
          <p:cNvPr id="1048749" name="文本框 1"/>
          <p:cNvSpPr txBox="1"/>
          <p:nvPr/>
        </p:nvSpPr>
        <p:spPr>
          <a:xfrm>
            <a:off x="547370" y="4773930"/>
            <a:ext cx="6535420" cy="899795"/>
          </a:xfrm>
          <a:prstGeom prst="rect">
            <a:avLst/>
          </a:prstGeom>
          <a:noFill/>
        </p:spPr>
        <p:txBody>
          <a:bodyPr wrap="square" rtlCol="0" anchor="t">
            <a:noAutofit/>
          </a:bodyPr>
          <a:p>
            <a:pPr indent="406400" algn="just" fontAlgn="auto">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规划安邦乡形成</a:t>
            </a:r>
            <a:r>
              <a:rPr lang="zh-CN" altLang="en-US" b="1">
                <a:solidFill>
                  <a:schemeClr val="accent1">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以现代农业为基础产业，</a:t>
            </a:r>
            <a:r>
              <a:rPr lang="zh-CN" altLang="en-US" b="1">
                <a:solidFill>
                  <a:schemeClr val="accent1">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绿色产业为主导产业，乡村旅游为特色产业</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的生态绿色产业乡。</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48750" name="文本框 6"/>
          <p:cNvSpPr txBox="1"/>
          <p:nvPr/>
        </p:nvSpPr>
        <p:spPr>
          <a:xfrm>
            <a:off x="1050290" y="10076180"/>
            <a:ext cx="5609590" cy="368300"/>
          </a:xfrm>
          <a:prstGeom prst="rect">
            <a:avLst/>
          </a:prstGeom>
          <a:noFill/>
        </p:spPr>
        <p:txBody>
          <a:bodyPr wrap="square" rtlCol="0" anchor="t">
            <a:spAutoFit/>
          </a:bodyPr>
          <a:p>
            <a:pPr algn="ctr"/>
            <a:r>
              <a:rPr lang="zh-CN" altLang="en-US">
                <a:latin typeface="微软雅黑" panose="020B0503020204020204" pitchFamily="34" charset="-122"/>
                <a:ea typeface="微软雅黑" panose="020B0503020204020204" pitchFamily="34" charset="-122"/>
              </a:rPr>
              <a:t>乡域产业发展与布局规划图</a:t>
            </a:r>
            <a:endParaRPr lang="zh-CN" altLang="en-US">
              <a:latin typeface="微软雅黑" panose="020B0503020204020204" pitchFamily="34" charset="-122"/>
              <a:ea typeface="微软雅黑" panose="020B0503020204020204"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93" name=""/>
        <p:cNvGrpSpPr/>
        <p:nvPr/>
      </p:nvGrpSpPr>
      <p:grpSpPr>
        <a:xfrm>
          <a:off x="0" y="0"/>
          <a:ext cx="0" cy="0"/>
          <a:chOff x="0" y="0"/>
          <a:chExt cx="0" cy="0"/>
        </a:xfrm>
      </p:grpSpPr>
      <p:sp>
        <p:nvSpPr>
          <p:cNvPr id="1048753" name="矩形 30"/>
          <p:cNvSpPr/>
          <p:nvPr/>
        </p:nvSpPr>
        <p:spPr>
          <a:xfrm>
            <a:off x="0" y="0"/>
            <a:ext cx="7572375" cy="10690860"/>
          </a:xfrm>
          <a:prstGeom prst="rect">
            <a:avLst/>
          </a:prstGeom>
          <a:gradFill>
            <a:gsLst>
              <a:gs pos="33000">
                <a:srgbClr val="7FAAE2"/>
              </a:gs>
              <a:gs pos="63000">
                <a:srgbClr val="F3F7FA"/>
              </a:gs>
              <a:gs pos="82000">
                <a:schemeClr val="accent1">
                  <a:lumMod val="5000"/>
                  <a:lumOff val="95000"/>
                </a:schemeClr>
              </a:gs>
              <a:gs pos="100000">
                <a:schemeClr val="accent1">
                  <a:lumMod val="30000"/>
                  <a:lumOff val="7000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097183" name="图片 5"/>
          <p:cNvPicPr>
            <a:picLocks noChangeAspect="1"/>
          </p:cNvPicPr>
          <p:nvPr/>
        </p:nvPicPr>
        <p:blipFill>
          <a:blip r:embed="rId1"/>
          <a:srcRect l="12527" r="16776"/>
          <a:stretch>
            <a:fillRect/>
          </a:stretch>
        </p:blipFill>
        <p:spPr>
          <a:xfrm>
            <a:off x="-15875" y="3581400"/>
            <a:ext cx="7575550" cy="7109460"/>
          </a:xfrm>
          <a:prstGeom prst="rect">
            <a:avLst/>
          </a:prstGeom>
        </p:spPr>
      </p:pic>
      <p:cxnSp>
        <p:nvCxnSpPr>
          <p:cNvPr id="3145743" name="直接连接符 41"/>
          <p:cNvCxnSpPr/>
          <p:nvPr/>
        </p:nvCxnSpPr>
        <p:spPr>
          <a:xfrm flipV="1">
            <a:off x="-3175" y="3538220"/>
            <a:ext cx="7562850" cy="43180"/>
          </a:xfrm>
          <a:prstGeom prst="line">
            <a:avLst/>
          </a:prstGeom>
          <a:ln w="127000" cap="rnd">
            <a:solidFill>
              <a:schemeClr val="bg1"/>
            </a:solidFill>
            <a:round/>
          </a:ln>
        </p:spPr>
        <p:style>
          <a:lnRef idx="0">
            <a:srgbClr val="FFFFFF"/>
          </a:lnRef>
          <a:fillRef idx="0">
            <a:srgbClr val="FFFFFF"/>
          </a:fillRef>
          <a:effectRef idx="0">
            <a:srgbClr val="FFFFFF"/>
          </a:effectRef>
          <a:fontRef idx="minor">
            <a:schemeClr val="tx1"/>
          </a:fontRef>
        </p:style>
      </p:cxnSp>
      <p:sp>
        <p:nvSpPr>
          <p:cNvPr id="1048754" name="矩形 6"/>
          <p:cNvSpPr/>
          <p:nvPr/>
        </p:nvSpPr>
        <p:spPr>
          <a:xfrm>
            <a:off x="-3810" y="3538855"/>
            <a:ext cx="7562850" cy="7228840"/>
          </a:xfrm>
          <a:prstGeom prst="rect">
            <a:avLst/>
          </a:prstGeom>
          <a:solidFill>
            <a:schemeClr val="bg1">
              <a:alpha val="2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755" name="圆角矩形 45"/>
          <p:cNvSpPr/>
          <p:nvPr/>
        </p:nvSpPr>
        <p:spPr>
          <a:xfrm>
            <a:off x="4364673" y="4706620"/>
            <a:ext cx="2867025" cy="673100"/>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l" fontAlgn="auto">
              <a:lnSpc>
                <a:spcPct val="100000"/>
              </a:lnSpc>
            </a:pPr>
            <a:r>
              <a:rPr lang="en-US" altLang="zh-CN" sz="2500" b="1">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4.1  </a:t>
            </a:r>
            <a:r>
              <a:rPr lang="zh-CN" altLang="en-US" sz="2500" b="1">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综合交通系统</a:t>
            </a:r>
            <a:endParaRPr lang="zh-CN" altLang="en-US" sz="2500">
              <a:effectLst>
                <a:outerShdw blurRad="38100" dist="38100" dir="2700000" algn="tl">
                  <a:srgbClr val="000000">
                    <a:alpha val="43137"/>
                  </a:srgbClr>
                </a:outerShdw>
              </a:effectLst>
            </a:endParaRPr>
          </a:p>
        </p:txBody>
      </p:sp>
      <p:sp>
        <p:nvSpPr>
          <p:cNvPr id="1048756" name="圆角矩形 46"/>
          <p:cNvSpPr/>
          <p:nvPr/>
        </p:nvSpPr>
        <p:spPr>
          <a:xfrm>
            <a:off x="4364673" y="5511800"/>
            <a:ext cx="2867025" cy="673100"/>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l" fontAlgn="auto">
              <a:lnSpc>
                <a:spcPct val="100000"/>
              </a:lnSpc>
            </a:pPr>
            <a:r>
              <a:rPr lang="en-US" altLang="zh-CN" sz="2500" b="1">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4.2  </a:t>
            </a:r>
            <a:r>
              <a:rPr lang="zh-CN" altLang="en-US" sz="2500" b="1">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公共服务设施</a:t>
            </a:r>
            <a:endParaRPr lang="zh-CN" altLang="en-US" sz="2500"/>
          </a:p>
        </p:txBody>
      </p:sp>
      <p:sp>
        <p:nvSpPr>
          <p:cNvPr id="1048757" name="文本框 40"/>
          <p:cNvSpPr txBox="1"/>
          <p:nvPr/>
        </p:nvSpPr>
        <p:spPr>
          <a:xfrm>
            <a:off x="4364990" y="3713480"/>
            <a:ext cx="3009900" cy="828040"/>
          </a:xfrm>
          <a:prstGeom prst="rect">
            <a:avLst/>
          </a:prstGeom>
          <a:noFill/>
        </p:spPr>
        <p:txBody>
          <a:bodyPr wrap="square" rtlCol="0">
            <a:spAutoFit/>
          </a:bodyPr>
          <a:p>
            <a:r>
              <a:rPr lang="zh-CN" altLang="en-US" sz="5000">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支撑体系</a:t>
            </a:r>
            <a:endParaRPr lang="zh-CN" altLang="en-US" sz="5000">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048758" name="圆角矩形 1"/>
          <p:cNvSpPr/>
          <p:nvPr/>
        </p:nvSpPr>
        <p:spPr>
          <a:xfrm>
            <a:off x="4364673" y="6316980"/>
            <a:ext cx="2867025" cy="673100"/>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l" fontAlgn="auto">
              <a:lnSpc>
                <a:spcPct val="100000"/>
              </a:lnSpc>
            </a:pPr>
            <a:r>
              <a:rPr lang="en-US" altLang="zh-CN" sz="2500" b="1">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4.3  </a:t>
            </a:r>
            <a:r>
              <a:rPr lang="zh-CN" altLang="en-US" sz="2500" b="1">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市政基础设施</a:t>
            </a:r>
            <a:endParaRPr lang="zh-CN" altLang="en-US" sz="2500"/>
          </a:p>
        </p:txBody>
      </p:sp>
      <p:sp>
        <p:nvSpPr>
          <p:cNvPr id="1048759" name="圆角矩形 2"/>
          <p:cNvSpPr/>
          <p:nvPr/>
        </p:nvSpPr>
        <p:spPr>
          <a:xfrm>
            <a:off x="4364673" y="7122160"/>
            <a:ext cx="2867025" cy="673100"/>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l" fontAlgn="auto">
              <a:lnSpc>
                <a:spcPct val="100000"/>
              </a:lnSpc>
            </a:pPr>
            <a:r>
              <a:rPr lang="en-US" altLang="zh-CN" sz="2500" b="1">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4.4  </a:t>
            </a:r>
            <a:r>
              <a:rPr lang="zh-CN" altLang="en-US" sz="2500" b="1">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综合防灾减灾</a:t>
            </a:r>
            <a:endParaRPr lang="zh-CN" altLang="en-US" sz="2500"/>
          </a:p>
        </p:txBody>
      </p:sp>
      <p:sp>
        <p:nvSpPr>
          <p:cNvPr id="1048760" name="object 9"/>
          <p:cNvSpPr txBox="1"/>
          <p:nvPr>
            <p:custDataLst>
              <p:tags r:id="rId2"/>
            </p:custDataLst>
          </p:nvPr>
        </p:nvSpPr>
        <p:spPr>
          <a:xfrm>
            <a:off x="488950" y="899160"/>
            <a:ext cx="3728085" cy="2996565"/>
          </a:xfrm>
          <a:prstGeom prst="rect">
            <a:avLst/>
          </a:prstGeom>
        </p:spPr>
        <p:txBody>
          <a:bodyPr vert="horz" wrap="square" lIns="0" tIns="12065" rIns="0" bIns="0" rtlCol="0">
            <a:spAutoFit/>
          </a:bodyPr>
          <a:p>
            <a:pPr marL="12700" defTabSz="0">
              <a:lnSpc>
                <a:spcPct val="100000"/>
              </a:lnSpc>
              <a:spcBef>
                <a:spcPts val="95"/>
              </a:spcBef>
              <a:tabLst>
                <a:tab pos="716280" algn="l"/>
              </a:tabLst>
            </a:pPr>
            <a:r>
              <a:rPr sz="20000" b="1" spc="5" dirty="0">
                <a:solidFill>
                  <a:schemeClr val="bg1"/>
                </a:solidFill>
                <a:latin typeface="华文隶书" panose="02010800040101010101" pitchFamily="2" charset="-122"/>
                <a:ea typeface="华文隶书" panose="02010800040101010101" pitchFamily="2" charset="-122"/>
                <a:cs typeface="Times New Roman" panose="02020603050405020304"/>
              </a:rPr>
              <a:t>0</a:t>
            </a:r>
            <a:r>
              <a:rPr lang="en-US" sz="20000" b="1" spc="5" dirty="0">
                <a:solidFill>
                  <a:schemeClr val="bg1"/>
                </a:solidFill>
                <a:latin typeface="华文隶书" panose="02010800040101010101" pitchFamily="2" charset="-122"/>
                <a:ea typeface="华文隶书" panose="02010800040101010101" pitchFamily="2" charset="-122"/>
                <a:cs typeface="Times New Roman" panose="02020603050405020304"/>
              </a:rPr>
              <a:t>4</a:t>
            </a:r>
            <a:r>
              <a:rPr lang="en-US" sz="20000" b="1" spc="5" dirty="0">
                <a:solidFill>
                  <a:schemeClr val="bg1"/>
                </a:solidFill>
                <a:latin typeface="华文隶书" panose="02010800040101010101" pitchFamily="2" charset="-122"/>
                <a:ea typeface="华文隶书" panose="02010800040101010101" pitchFamily="2" charset="-122"/>
                <a:cs typeface="Times New Roman" panose="02020603050405020304"/>
              </a:rPr>
              <a:t> </a:t>
            </a:r>
            <a:r>
              <a:rPr lang="en-US" sz="10000" b="1" spc="5" dirty="0">
                <a:solidFill>
                  <a:schemeClr val="bg1"/>
                </a:solidFill>
                <a:latin typeface="华文隶书" panose="02010800040101010101" pitchFamily="2" charset="-122"/>
                <a:ea typeface="华文隶书" panose="02010800040101010101" pitchFamily="2" charset="-122"/>
                <a:cs typeface="Times New Roman" panose="02020603050405020304"/>
              </a:rPr>
              <a:t> </a:t>
            </a:r>
            <a:endParaRPr lang="en-US" sz="10000" b="1" spc="5" dirty="0">
              <a:solidFill>
                <a:schemeClr val="bg1"/>
              </a:solidFill>
              <a:latin typeface="华文隶书" panose="02010800040101010101" pitchFamily="2" charset="-122"/>
              <a:ea typeface="华文隶书" panose="02010800040101010101" pitchFamily="2" charset="-122"/>
              <a:cs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96" name=""/>
        <p:cNvGrpSpPr/>
        <p:nvPr/>
      </p:nvGrpSpPr>
      <p:grpSpPr>
        <a:xfrm>
          <a:off x="0" y="0"/>
          <a:ext cx="0" cy="0"/>
          <a:chOff x="0" y="0"/>
          <a:chExt cx="0" cy="0"/>
        </a:xfrm>
      </p:grpSpPr>
      <p:sp>
        <p:nvSpPr>
          <p:cNvPr id="1048764" name="矩形 34"/>
          <p:cNvSpPr/>
          <p:nvPr/>
        </p:nvSpPr>
        <p:spPr>
          <a:xfrm>
            <a:off x="228600" y="581025"/>
            <a:ext cx="3899535" cy="513715"/>
          </a:xfrm>
          <a:prstGeom prst="rect">
            <a:avLst/>
          </a:prstGeom>
        </p:spPr>
        <p:txBody>
          <a:bodyPr wrap="square">
            <a:noAutofit/>
          </a:bodyPr>
          <a:p>
            <a:pPr indent="0" fontAlgn="auto">
              <a:lnSpc>
                <a:spcPct val="100000"/>
              </a:lnSpc>
            </a:pPr>
            <a:r>
              <a:rPr lang="en-US" altLang="zh-CN" sz="3000" b="1">
                <a:solidFill>
                  <a:schemeClr val="tx1"/>
                </a:solidFill>
                <a:latin typeface="华文楷体" panose="02010600040101010101" charset="-122"/>
                <a:ea typeface="华文楷体" panose="02010600040101010101" charset="-122"/>
                <a:cs typeface="华文楷体" panose="02010600040101010101" charset="-122"/>
                <a:sym typeface="+mn-ea"/>
              </a:rPr>
              <a:t>4.1   </a:t>
            </a:r>
            <a:r>
              <a:rPr lang="zh-CN" altLang="en-US" sz="3000" b="1">
                <a:solidFill>
                  <a:schemeClr val="tx1"/>
                </a:solidFill>
                <a:latin typeface="华文楷体" panose="02010600040101010101" charset="-122"/>
                <a:ea typeface="华文楷体" panose="02010600040101010101" charset="-122"/>
                <a:cs typeface="华文楷体" panose="02010600040101010101" charset="-122"/>
                <a:sym typeface="+mn-ea"/>
              </a:rPr>
              <a:t>综合交通系统</a:t>
            </a:r>
            <a:endParaRPr lang="zh-CN" altLang="en-US" sz="3000" b="1" dirty="0">
              <a:solidFill>
                <a:schemeClr val="tx1"/>
              </a:solidFill>
              <a:latin typeface="华文楷体" panose="02010600040101010101" charset="-122"/>
              <a:ea typeface="华文楷体" panose="02010600040101010101" charset="-122"/>
              <a:cs typeface="华文楷体" panose="02010600040101010101" charset="-122"/>
              <a:sym typeface="+mn-ea"/>
            </a:endParaRPr>
          </a:p>
        </p:txBody>
      </p:sp>
      <p:cxnSp>
        <p:nvCxnSpPr>
          <p:cNvPr id="3145744" name="直接连接符 8"/>
          <p:cNvCxnSpPr/>
          <p:nvPr/>
        </p:nvCxnSpPr>
        <p:spPr>
          <a:xfrm>
            <a:off x="302895" y="1272540"/>
            <a:ext cx="6914515" cy="38100"/>
          </a:xfrm>
          <a:prstGeom prst="line">
            <a:avLst/>
          </a:prstGeom>
          <a:ln w="63500">
            <a:gradFill>
              <a:gsLst>
                <a:gs pos="0">
                  <a:srgbClr val="105AD7"/>
                </a:gs>
                <a:gs pos="48000">
                  <a:schemeClr val="accent1">
                    <a:lumMod val="45000"/>
                    <a:lumOff val="55000"/>
                  </a:schemeClr>
                </a:gs>
                <a:gs pos="72000">
                  <a:schemeClr val="accent1">
                    <a:lumMod val="45000"/>
                    <a:lumOff val="55000"/>
                  </a:schemeClr>
                </a:gs>
                <a:gs pos="94000">
                  <a:schemeClr val="bg1"/>
                </a:gs>
              </a:gsLst>
              <a:lin ang="0" scaled="0"/>
            </a:gradFill>
          </a:ln>
        </p:spPr>
        <p:style>
          <a:lnRef idx="2">
            <a:schemeClr val="accent1"/>
          </a:lnRef>
          <a:fillRef idx="0">
            <a:srgbClr val="FFFFFF"/>
          </a:fillRef>
          <a:effectRef idx="0">
            <a:srgbClr val="FFFFFF"/>
          </a:effectRef>
          <a:fontRef idx="minor">
            <a:schemeClr val="tx1"/>
          </a:fontRef>
        </p:style>
      </p:cxnSp>
      <p:pic>
        <p:nvPicPr>
          <p:cNvPr id="2097184" name="图片 9" descr="外环路   张仁才 摄"/>
          <p:cNvPicPr>
            <a:picLocks noChangeAspect="1"/>
          </p:cNvPicPr>
          <p:nvPr/>
        </p:nvPicPr>
        <p:blipFill>
          <a:blip r:embed="rId1"/>
          <a:srcRect b="6781"/>
          <a:stretch>
            <a:fillRect/>
          </a:stretch>
        </p:blipFill>
        <p:spPr>
          <a:xfrm>
            <a:off x="0" y="5995035"/>
            <a:ext cx="7559675" cy="4696460"/>
          </a:xfrm>
          <a:prstGeom prst="rect">
            <a:avLst/>
          </a:prstGeom>
        </p:spPr>
      </p:pic>
      <p:sp>
        <p:nvSpPr>
          <p:cNvPr id="1048765" name="矩形 7"/>
          <p:cNvSpPr/>
          <p:nvPr/>
        </p:nvSpPr>
        <p:spPr>
          <a:xfrm>
            <a:off x="-187354" y="5469890"/>
            <a:ext cx="7559675" cy="5529580"/>
          </a:xfrm>
          <a:prstGeom prst="rect">
            <a:avLst/>
          </a:prstGeom>
          <a:gradFill>
            <a:gsLst>
              <a:gs pos="10000">
                <a:schemeClr val="accent1">
                  <a:lumMod val="0"/>
                  <a:lumOff val="100000"/>
                  <a:alpha val="100000"/>
                </a:schemeClr>
              </a:gs>
              <a:gs pos="44000">
                <a:srgbClr val="FFFFFF">
                  <a:alpha val="20000"/>
                </a:srgbClr>
              </a:gs>
              <a:gs pos="98000">
                <a:schemeClr val="bg1">
                  <a:alpha val="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766" name="圆角矩形 2"/>
          <p:cNvSpPr/>
          <p:nvPr/>
        </p:nvSpPr>
        <p:spPr>
          <a:xfrm>
            <a:off x="548005" y="1786255"/>
            <a:ext cx="6535420" cy="3683635"/>
          </a:xfrm>
          <a:prstGeom prst="roundRect">
            <a:avLst/>
          </a:prstGeom>
          <a:noFill/>
          <a:ln w="50800" cmpd="dbl">
            <a:solidFill>
              <a:schemeClr val="accent4"/>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767" name="文本框 1"/>
          <p:cNvSpPr txBox="1"/>
          <p:nvPr/>
        </p:nvSpPr>
        <p:spPr>
          <a:xfrm>
            <a:off x="628015" y="2066925"/>
            <a:ext cx="6220460" cy="3542030"/>
          </a:xfrm>
          <a:prstGeom prst="rect">
            <a:avLst/>
          </a:prstGeom>
        </p:spPr>
        <p:txBody>
          <a:bodyPr wrap="square">
            <a:noAutofit/>
          </a:bodyPr>
          <a:p>
            <a:pPr indent="508000" algn="just" defTabSz="266700" fontAlgn="auto">
              <a:lnSpc>
                <a:spcPts val="3000"/>
              </a:lnSpc>
              <a:spcAft>
                <a:spcPct val="0"/>
              </a:spcAft>
            </a:pPr>
            <a:r>
              <a:rPr lang="zh-CN" altLang="en-US" sz="2000" b="1">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过境交通：</a:t>
            </a:r>
            <a:r>
              <a:rPr lang="zh-CN" altLang="en-US">
                <a:latin typeface="微软雅黑" panose="020B0503020204020204" pitchFamily="34" charset="-122"/>
                <a:ea typeface="微软雅黑" panose="020B0503020204020204" pitchFamily="34" charset="-122"/>
                <a:cs typeface="微软雅黑" panose="020B0503020204020204" pitchFamily="34" charset="-122"/>
              </a:rPr>
              <a:t>规划以国道</a:t>
            </a:r>
            <a:r>
              <a:rPr lang="en-US" altLang="zh-CN">
                <a:latin typeface="微软雅黑" panose="020B0503020204020204" pitchFamily="34" charset="-122"/>
                <a:ea typeface="微软雅黑" panose="020B0503020204020204" pitchFamily="34" charset="-122"/>
                <a:cs typeface="微软雅黑" panose="020B0503020204020204" pitchFamily="34" charset="-122"/>
              </a:rPr>
              <a:t>G501</a:t>
            </a:r>
            <a:r>
              <a:rPr lang="zh-CN" altLang="en-US">
                <a:latin typeface="微软雅黑" panose="020B0503020204020204" pitchFamily="34" charset="-122"/>
                <a:ea typeface="微软雅黑" panose="020B0503020204020204" pitchFamily="34" charset="-122"/>
                <a:cs typeface="微软雅黑" panose="020B0503020204020204" pitchFamily="34" charset="-122"/>
              </a:rPr>
              <a:t>、同汪公路、双鸭山市环线和县道太保至双富公路作为主要对外交通道路，联系周边各</a:t>
            </a:r>
            <a:r>
              <a:rPr lang="zh-CN" altLang="en-US">
                <a:latin typeface="微软雅黑" panose="020B0503020204020204" pitchFamily="34" charset="-122"/>
                <a:ea typeface="微软雅黑" panose="020B0503020204020204" pitchFamily="34" charset="-122"/>
                <a:cs typeface="微软雅黑" panose="020B0503020204020204" pitchFamily="34" charset="-122"/>
              </a:rPr>
              <a:t>乡镇</a:t>
            </a:r>
            <a:r>
              <a:rPr lang="zh-CN" altLang="en-US">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indent="508000" algn="just" defTabSz="266700" fontAlgn="auto">
              <a:lnSpc>
                <a:spcPts val="3000"/>
              </a:lnSpc>
              <a:spcAft>
                <a:spcPct val="0"/>
              </a:spcAft>
            </a:pPr>
            <a:r>
              <a:rPr lang="zh-CN" altLang="en-US" sz="2000" b="1">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乡域交通：</a:t>
            </a:r>
            <a:r>
              <a:rPr lang="zh-CN" altLang="en-US">
                <a:latin typeface="微软雅黑" panose="020B0503020204020204" pitchFamily="34" charset="-122"/>
                <a:ea typeface="微软雅黑" panose="020B0503020204020204" pitchFamily="34" charset="-122"/>
                <a:cs typeface="微软雅黑" panose="020B0503020204020204" pitchFamily="34" charset="-122"/>
              </a:rPr>
              <a:t>规划双鸭山市环线为</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乡域内</a:t>
            </a:r>
            <a:r>
              <a:rPr lang="zh-CN" altLang="en-US">
                <a:latin typeface="微软雅黑" panose="020B0503020204020204" pitchFamily="34" charset="-122"/>
                <a:ea typeface="微软雅黑" panose="020B0503020204020204" pitchFamily="34" charset="-122"/>
                <a:cs typeface="微软雅黑" panose="020B0503020204020204" pitchFamily="34" charset="-122"/>
              </a:rPr>
              <a:t>主要交通。</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indent="508000" algn="just" defTabSz="266700" fontAlgn="auto">
              <a:lnSpc>
                <a:spcPts val="3000"/>
              </a:lnSpc>
              <a:spcAft>
                <a:spcPct val="0"/>
              </a:spcAft>
            </a:pPr>
            <a:r>
              <a:rPr lang="zh-CN" altLang="en-US" sz="2000" b="1">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乡政府驻地区域内交通：</a:t>
            </a:r>
            <a:r>
              <a:rPr lang="zh-CN" altLang="en-US">
                <a:latin typeface="微软雅黑" panose="020B0503020204020204" pitchFamily="34" charset="-122"/>
                <a:ea typeface="微软雅黑" panose="020B0503020204020204" pitchFamily="34" charset="-122"/>
                <a:cs typeface="微软雅黑" panose="020B0503020204020204" pitchFamily="34" charset="-122"/>
              </a:rPr>
              <a:t>规划乡政府驻地区域内构建主干路－次干路－支路三级交通路网系统。</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indent="508000" algn="just" defTabSz="266700" fontAlgn="auto">
              <a:lnSpc>
                <a:spcPts val="3000"/>
              </a:lnSpc>
              <a:spcAft>
                <a:spcPct val="0"/>
              </a:spcAft>
            </a:pPr>
            <a:r>
              <a:rPr lang="zh-CN" altLang="en-US" sz="2000" b="1">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村庄内部：</a:t>
            </a:r>
            <a:r>
              <a:rPr lang="zh-CN" altLang="en-US">
                <a:latin typeface="微软雅黑" panose="020B0503020204020204" pitchFamily="34" charset="-122"/>
                <a:ea typeface="微软雅黑" panose="020B0503020204020204" pitchFamily="34" charset="-122"/>
                <a:cs typeface="微软雅黑" panose="020B0503020204020204" pitchFamily="34" charset="-122"/>
              </a:rPr>
              <a:t>保留通村道路体系，提升道</a:t>
            </a:r>
            <a:r>
              <a:rPr lang="zh-CN" altLang="en-US">
                <a:latin typeface="微软雅黑" panose="020B0503020204020204" pitchFamily="34" charset="-122"/>
                <a:ea typeface="微软雅黑" panose="020B0503020204020204" pitchFamily="34" charset="-122"/>
                <a:cs typeface="微软雅黑" panose="020B0503020204020204" pitchFamily="34" charset="-122"/>
              </a:rPr>
              <a:t>路质量，建立全域道路交通网络化。</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48" name=""/>
        <p:cNvGrpSpPr/>
        <p:nvPr/>
      </p:nvGrpSpPr>
      <p:grpSpPr>
        <a:xfrm>
          <a:off x="0" y="0"/>
          <a:ext cx="0" cy="0"/>
          <a:chOff x="0" y="0"/>
          <a:chExt cx="0" cy="0"/>
        </a:xfrm>
      </p:grpSpPr>
      <p:pic>
        <p:nvPicPr>
          <p:cNvPr id="2097153" name="图片 3"/>
          <p:cNvPicPr>
            <a:picLocks noChangeAspect="1"/>
          </p:cNvPicPr>
          <p:nvPr/>
        </p:nvPicPr>
        <p:blipFill rotWithShape="1">
          <a:blip r:embed="rId1"/>
          <a:srcRect l="22926" t="10788" r="36768"/>
          <a:stretch>
            <a:fillRect/>
          </a:stretch>
        </p:blipFill>
        <p:spPr>
          <a:xfrm>
            <a:off x="0" y="0"/>
            <a:ext cx="7560310" cy="10691495"/>
          </a:xfrm>
          <a:prstGeom prst="rect">
            <a:avLst/>
          </a:prstGeom>
        </p:spPr>
      </p:pic>
      <p:sp>
        <p:nvSpPr>
          <p:cNvPr id="1048586" name="矩形 2"/>
          <p:cNvSpPr/>
          <p:nvPr/>
        </p:nvSpPr>
        <p:spPr>
          <a:xfrm>
            <a:off x="-26670" y="0"/>
            <a:ext cx="7599680" cy="10691495"/>
          </a:xfrm>
          <a:prstGeom prst="rect">
            <a:avLst/>
          </a:prstGeom>
          <a:gradFill>
            <a:gsLst>
              <a:gs pos="0">
                <a:schemeClr val="accent1">
                  <a:lumMod val="5000"/>
                  <a:lumOff val="95000"/>
                </a:schemeClr>
              </a:gs>
              <a:gs pos="28000">
                <a:schemeClr val="accent1">
                  <a:lumMod val="0"/>
                  <a:lumOff val="100000"/>
                  <a:alpha val="80000"/>
                </a:schemeClr>
              </a:gs>
              <a:gs pos="100000">
                <a:schemeClr val="accent1">
                  <a:lumMod val="30000"/>
                  <a:lumOff val="7000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587" name="TextBox 2"/>
          <p:cNvSpPr txBox="1"/>
          <p:nvPr>
            <p:custDataLst>
              <p:tags r:id="rId2"/>
            </p:custDataLst>
          </p:nvPr>
        </p:nvSpPr>
        <p:spPr>
          <a:xfrm>
            <a:off x="400050" y="450215"/>
            <a:ext cx="6588760" cy="828040"/>
          </a:xfrm>
          <a:prstGeom prst="rect">
            <a:avLst/>
          </a:prstGeom>
          <a:noFill/>
        </p:spPr>
        <p:txBody>
          <a:bodyPr wrap="square" rtlCol="0">
            <a:spAutoFit/>
          </a:bodyPr>
          <a:p>
            <a:pPr algn="r"/>
            <a:r>
              <a:rPr lang="zh-CN" altLang="en-US" sz="5000" dirty="0">
                <a:solidFill>
                  <a:srgbClr val="1B8F9D"/>
                </a:solidFill>
                <a:effectLst>
                  <a:outerShdw blurRad="38100" dist="38100" dir="2700000" algn="tl">
                    <a:srgbClr val="000000">
                      <a:alpha val="43137"/>
                    </a:srgbClr>
                  </a:outerShdw>
                </a:effectLst>
                <a:latin typeface="华文楷体" panose="02010600040101010101" charset="-122"/>
                <a:ea typeface="华文楷体" panose="02010600040101010101" charset="-122"/>
                <a:cs typeface="华文楷体" panose="02010600040101010101" charset="-122"/>
              </a:rPr>
              <a:t>前</a:t>
            </a:r>
            <a:r>
              <a:rPr lang="en-US" altLang="zh-CN" sz="5000" dirty="0">
                <a:solidFill>
                  <a:srgbClr val="1B8F9D"/>
                </a:solidFill>
                <a:effectLst>
                  <a:outerShdw blurRad="38100" dist="38100" dir="2700000" algn="tl">
                    <a:srgbClr val="000000">
                      <a:alpha val="43137"/>
                    </a:srgbClr>
                  </a:outerShdw>
                </a:effectLst>
                <a:latin typeface="华文楷体" panose="02010600040101010101" charset="-122"/>
                <a:ea typeface="华文楷体" panose="02010600040101010101" charset="-122"/>
                <a:cs typeface="华文楷体" panose="02010600040101010101" charset="-122"/>
              </a:rPr>
              <a:t> </a:t>
            </a:r>
            <a:r>
              <a:rPr lang="zh-CN" altLang="en-US" sz="5000" dirty="0">
                <a:solidFill>
                  <a:srgbClr val="1B8F9D"/>
                </a:solidFill>
                <a:effectLst>
                  <a:outerShdw blurRad="38100" dist="38100" dir="2700000" algn="tl">
                    <a:srgbClr val="000000">
                      <a:alpha val="43137"/>
                    </a:srgbClr>
                  </a:outerShdw>
                </a:effectLst>
                <a:latin typeface="华文楷体" panose="02010600040101010101" charset="-122"/>
                <a:ea typeface="华文楷体" panose="02010600040101010101" charset="-122"/>
                <a:cs typeface="华文楷体" panose="02010600040101010101" charset="-122"/>
              </a:rPr>
              <a:t>言</a:t>
            </a:r>
            <a:endParaRPr lang="zh-CN" altLang="en-US" sz="5000" dirty="0">
              <a:solidFill>
                <a:srgbClr val="1B8F9D"/>
              </a:solidFill>
              <a:effectLst>
                <a:outerShdw blurRad="38100" dist="38100" dir="2700000" algn="tl">
                  <a:srgbClr val="000000">
                    <a:alpha val="43137"/>
                  </a:srgbClr>
                </a:outerShdw>
              </a:effectLst>
              <a:latin typeface="华文楷体" panose="02010600040101010101" charset="-122"/>
              <a:ea typeface="华文楷体" panose="02010600040101010101" charset="-122"/>
              <a:cs typeface="华文楷体" panose="02010600040101010101" charset="-122"/>
            </a:endParaRPr>
          </a:p>
        </p:txBody>
      </p:sp>
      <p:sp>
        <p:nvSpPr>
          <p:cNvPr id="1048588" name="矩形 42"/>
          <p:cNvSpPr/>
          <p:nvPr>
            <p:custDataLst>
              <p:tags r:id="rId3"/>
            </p:custDataLst>
          </p:nvPr>
        </p:nvSpPr>
        <p:spPr>
          <a:xfrm>
            <a:off x="531495" y="1310640"/>
            <a:ext cx="6543040" cy="6035040"/>
          </a:xfrm>
          <a:prstGeom prst="rect">
            <a:avLst/>
          </a:prstGeom>
        </p:spPr>
        <p:txBody>
          <a:bodyPr wrap="square">
            <a:spAutoFit/>
          </a:bodyPr>
          <a:p>
            <a:pPr indent="508000" algn="just" fontAlgn="auto" hangingPunct="0">
              <a:lnSpc>
                <a:spcPct val="150000"/>
              </a:lnSpc>
            </a:pPr>
            <a:r>
              <a:rPr lang="zh-CN" altLang="zh-CN" sz="2000" dirty="0">
                <a:solidFill>
                  <a:schemeClr val="tx1">
                    <a:lumMod val="85000"/>
                    <a:lumOff val="15000"/>
                  </a:schemeClr>
                </a:solidFill>
                <a:latin typeface="微软雅黑" panose="020B0503020204020204" pitchFamily="34" charset="-122"/>
                <a:ea typeface="微软雅黑" panose="020B0503020204020204" pitchFamily="34" charset="-122"/>
              </a:rPr>
              <a:t>为贯彻落实党中央国务院关于建立国土空间规划体系并监督实施的决策部署，建立全域统一、责权清晰、科学高效的国土空间规划体系，加强空间资源管控，提升空间治理能力，促进安邦乡经济社会与国土空间全面、协调、可持续发展，特编制《双鸭山市尖山区安邦乡国土空间总体规划（2021—2035年）》。</a:t>
            </a:r>
            <a:endParaRPr lang="zh-CN"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508000" algn="just" fontAlgn="auto" hangingPunct="0">
              <a:lnSpc>
                <a:spcPct val="150000"/>
              </a:lnSpc>
            </a:pPr>
            <a:r>
              <a:rPr lang="zh-CN" altLang="zh-CN" sz="2000" dirty="0">
                <a:solidFill>
                  <a:schemeClr val="tx1">
                    <a:lumMod val="85000"/>
                    <a:lumOff val="15000"/>
                  </a:schemeClr>
                </a:solidFill>
                <a:latin typeface="微软雅黑" panose="020B0503020204020204" pitchFamily="34" charset="-122"/>
                <a:ea typeface="微软雅黑" panose="020B0503020204020204" pitchFamily="34" charset="-122"/>
              </a:rPr>
              <a:t>双鸭山市尖山区安邦乡国土空间总体规划是全乡空间发展的指南、可持续发展的空间蓝图，是乡域国土空间保护、开发、利用、修复的行动纲领，是具有综合性、战略性、协调性、基础性和约束性的规划。规划落实与深化国家、黑龙江省和双鸭山市相关政策要求，为编制城镇开发边界内的详细规划和城镇开发边界外的村庄规划、实施国土空间用途管制提供基本依据。</a:t>
            </a:r>
            <a:endParaRPr lang="zh-CN"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99" name=""/>
        <p:cNvGrpSpPr/>
        <p:nvPr/>
      </p:nvGrpSpPr>
      <p:grpSpPr>
        <a:xfrm>
          <a:off x="0" y="0"/>
          <a:ext cx="0" cy="0"/>
          <a:chOff x="0" y="0"/>
          <a:chExt cx="0" cy="0"/>
        </a:xfrm>
      </p:grpSpPr>
      <p:sp>
        <p:nvSpPr>
          <p:cNvPr id="1048770" name="矩形 34"/>
          <p:cNvSpPr/>
          <p:nvPr/>
        </p:nvSpPr>
        <p:spPr>
          <a:xfrm>
            <a:off x="228600" y="581025"/>
            <a:ext cx="3899535" cy="513715"/>
          </a:xfrm>
          <a:prstGeom prst="rect">
            <a:avLst/>
          </a:prstGeom>
        </p:spPr>
        <p:txBody>
          <a:bodyPr wrap="square">
            <a:noAutofit/>
          </a:bodyPr>
          <a:p>
            <a:pPr indent="0" fontAlgn="auto">
              <a:lnSpc>
                <a:spcPct val="100000"/>
              </a:lnSpc>
            </a:pPr>
            <a:r>
              <a:rPr lang="en-US" altLang="zh-CN" sz="3000" b="1">
                <a:solidFill>
                  <a:schemeClr val="tx1"/>
                </a:solidFill>
                <a:latin typeface="华文楷体" panose="02010600040101010101" charset="-122"/>
                <a:ea typeface="华文楷体" panose="02010600040101010101" charset="-122"/>
                <a:cs typeface="华文楷体" panose="02010600040101010101" charset="-122"/>
                <a:sym typeface="+mn-ea"/>
              </a:rPr>
              <a:t>4.2   </a:t>
            </a:r>
            <a:r>
              <a:rPr lang="zh-CN" altLang="en-US" sz="3000" b="1">
                <a:solidFill>
                  <a:schemeClr val="tx1"/>
                </a:solidFill>
                <a:latin typeface="华文楷体" panose="02010600040101010101" charset="-122"/>
                <a:ea typeface="华文楷体" panose="02010600040101010101" charset="-122"/>
                <a:cs typeface="华文楷体" panose="02010600040101010101" charset="-122"/>
                <a:sym typeface="+mn-ea"/>
              </a:rPr>
              <a:t>公共服务设施</a:t>
            </a:r>
            <a:endParaRPr lang="zh-CN" altLang="en-US" sz="3000" b="1" dirty="0">
              <a:solidFill>
                <a:schemeClr val="tx1"/>
              </a:solidFill>
              <a:latin typeface="华文楷体" panose="02010600040101010101" charset="-122"/>
              <a:ea typeface="华文楷体" panose="02010600040101010101" charset="-122"/>
              <a:cs typeface="华文楷体" panose="02010600040101010101" charset="-122"/>
              <a:sym typeface="+mn-ea"/>
            </a:endParaRPr>
          </a:p>
        </p:txBody>
      </p:sp>
      <p:cxnSp>
        <p:nvCxnSpPr>
          <p:cNvPr id="3145745" name="直接连接符 8"/>
          <p:cNvCxnSpPr/>
          <p:nvPr/>
        </p:nvCxnSpPr>
        <p:spPr>
          <a:xfrm>
            <a:off x="302895" y="1272540"/>
            <a:ext cx="6914515" cy="38100"/>
          </a:xfrm>
          <a:prstGeom prst="line">
            <a:avLst/>
          </a:prstGeom>
          <a:ln w="63500">
            <a:gradFill>
              <a:gsLst>
                <a:gs pos="0">
                  <a:srgbClr val="105AD7"/>
                </a:gs>
                <a:gs pos="48000">
                  <a:schemeClr val="accent1">
                    <a:lumMod val="45000"/>
                    <a:lumOff val="55000"/>
                  </a:schemeClr>
                </a:gs>
                <a:gs pos="72000">
                  <a:schemeClr val="accent1">
                    <a:lumMod val="45000"/>
                    <a:lumOff val="55000"/>
                  </a:schemeClr>
                </a:gs>
                <a:gs pos="94000">
                  <a:schemeClr val="bg1"/>
                </a:gs>
              </a:gsLst>
              <a:lin ang="0" scaled="0"/>
            </a:gradFill>
          </a:ln>
        </p:spPr>
        <p:style>
          <a:lnRef idx="2">
            <a:schemeClr val="accent1"/>
          </a:lnRef>
          <a:fillRef idx="0">
            <a:srgbClr val="FFFFFF"/>
          </a:fillRef>
          <a:effectRef idx="0">
            <a:srgbClr val="FFFFFF"/>
          </a:effectRef>
          <a:fontRef idx="minor">
            <a:schemeClr val="tx1"/>
          </a:fontRef>
        </p:style>
      </p:cxnSp>
      <p:sp>
        <p:nvSpPr>
          <p:cNvPr id="1048771" name="文本框 2"/>
          <p:cNvSpPr txBox="1"/>
          <p:nvPr>
            <p:custDataLst>
              <p:tags r:id="rId1"/>
            </p:custDataLst>
          </p:nvPr>
        </p:nvSpPr>
        <p:spPr>
          <a:xfrm>
            <a:off x="530860" y="2786380"/>
            <a:ext cx="6522085" cy="1270635"/>
          </a:xfrm>
          <a:prstGeom prst="rect">
            <a:avLst/>
          </a:prstGeom>
        </p:spPr>
        <p:txBody>
          <a:bodyPr wrap="square">
            <a:noAutofit/>
          </a:bodyPr>
          <a:p>
            <a:pPr indent="457200" algn="just" defTabSz="266700" fontAlgn="auto">
              <a:lnSpc>
                <a:spcPts val="3000"/>
              </a:lnSpc>
              <a:spcAft>
                <a:spcPct val="0"/>
              </a:spcAft>
            </a:pP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乡级公共管理设施主要以乡政府为主，构建</a:t>
            </a:r>
            <a:r>
              <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乡政府驻地区域设施</a:t>
            </a:r>
            <a:r>
              <a:rPr>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服务</a:t>
            </a:r>
            <a:r>
              <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生活</a:t>
            </a:r>
            <a:r>
              <a:rPr>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圈</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同时</a:t>
            </a:r>
            <a:r>
              <a:rPr>
                <a:latin typeface="微软雅黑" panose="020B0503020204020204" pitchFamily="34" charset="-122"/>
                <a:ea typeface="微软雅黑" panose="020B0503020204020204" pitchFamily="34" charset="-122"/>
                <a:cs typeface="微软雅黑" panose="020B0503020204020204" pitchFamily="34" charset="-122"/>
                <a:sym typeface="+mn-ea"/>
              </a:rPr>
              <a:t>打造</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乡域设施服务</a:t>
            </a:r>
            <a:r>
              <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生活</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圈，辐射整个乡域村庄。</a:t>
            </a: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48772" name="文本框 4"/>
          <p:cNvSpPr txBox="1"/>
          <p:nvPr/>
        </p:nvSpPr>
        <p:spPr>
          <a:xfrm>
            <a:off x="491490" y="1488440"/>
            <a:ext cx="6561455" cy="475615"/>
          </a:xfrm>
          <a:prstGeom prst="rect">
            <a:avLst/>
          </a:prstGeom>
          <a:noFill/>
        </p:spPr>
        <p:txBody>
          <a:bodyPr wrap="square" rtlCol="0" anchor="t">
            <a:spAutoFit/>
          </a:bodyPr>
          <a:p>
            <a:pPr marL="0" indent="355600" algn="ctr" defTabSz="266700">
              <a:lnSpc>
                <a:spcPts val="3000"/>
              </a:lnSpc>
              <a:spcAft>
                <a:spcPct val="0"/>
              </a:spcAft>
            </a:pP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rPr>
              <a:t>构建</a:t>
            </a:r>
            <a:r>
              <a:rPr lang="zh-CN" altLang="en-US" sz="2400">
                <a:ln w="22225">
                  <a:solidFill>
                    <a:schemeClr val="accent2"/>
                  </a:solidFill>
                  <a:prstDash val="solid"/>
                </a:ln>
                <a:solidFill>
                  <a:schemeClr val="accent2">
                    <a:lumMod val="40000"/>
                    <a:lumOff val="60000"/>
                  </a:schemeClr>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乡级—村级</a:t>
            </a: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rPr>
              <a:t>两级公共管理设施。</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48773" name="矩形 7"/>
          <p:cNvSpPr/>
          <p:nvPr>
            <p:custDataLst>
              <p:tags r:id="rId2"/>
            </p:custDataLst>
          </p:nvPr>
        </p:nvSpPr>
        <p:spPr>
          <a:xfrm>
            <a:off x="531495" y="2324735"/>
            <a:ext cx="2239010" cy="401320"/>
          </a:xfrm>
          <a:prstGeom prst="rect">
            <a:avLst/>
          </a:prstGeom>
          <a:solidFill>
            <a:schemeClr val="accent5">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indent="0" algn="l" defTabSz="266700" fontAlgn="auto">
              <a:lnSpc>
                <a:spcPct val="100000"/>
              </a:lnSpc>
              <a:spcAft>
                <a:spcPct val="0"/>
              </a:spcAft>
            </a:pPr>
            <a:r>
              <a:rPr lang="zh-CN" altLang="en-US" b="1">
                <a:latin typeface="微软雅黑" panose="020B0503020204020204" pitchFamily="34" charset="-122"/>
                <a:ea typeface="微软雅黑" panose="020B0503020204020204" pitchFamily="34" charset="-122"/>
                <a:sym typeface="+mn-ea"/>
              </a:rPr>
              <a:t>乡级公共管理设施</a:t>
            </a:r>
            <a:endParaRPr lang="zh-CN" altLang="en-US" b="1">
              <a:latin typeface="微软雅黑" panose="020B0503020204020204" pitchFamily="34" charset="-122"/>
              <a:ea typeface="微软雅黑" panose="020B0503020204020204" pitchFamily="34" charset="-122"/>
              <a:cs typeface="华文楷体" panose="02010600040101010101" charset="-122"/>
              <a:sym typeface="+mn-ea"/>
            </a:endParaRPr>
          </a:p>
        </p:txBody>
      </p:sp>
      <p:sp>
        <p:nvSpPr>
          <p:cNvPr id="1048774" name="文本框 5"/>
          <p:cNvSpPr txBox="1"/>
          <p:nvPr>
            <p:custDataLst>
              <p:tags r:id="rId3"/>
            </p:custDataLst>
          </p:nvPr>
        </p:nvSpPr>
        <p:spPr>
          <a:xfrm>
            <a:off x="530860" y="4594860"/>
            <a:ext cx="6522085" cy="603250"/>
          </a:xfrm>
          <a:prstGeom prst="rect">
            <a:avLst/>
          </a:prstGeom>
          <a:noFill/>
        </p:spPr>
        <p:txBody>
          <a:bodyPr wrap="square" rtlCol="0" anchor="t">
            <a:noAutofit/>
          </a:bodyPr>
          <a:p>
            <a:pPr indent="457200" algn="just" defTabSz="266700" fontAlgn="auto">
              <a:lnSpc>
                <a:spcPts val="3000"/>
              </a:lnSpc>
              <a:spcAft>
                <a:spcPct val="0"/>
              </a:spcAft>
            </a:pP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中心村及基层村</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根据实际需求配备必要公共服务设施。</a:t>
            </a: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48775" name="矩形 9"/>
          <p:cNvSpPr/>
          <p:nvPr>
            <p:custDataLst>
              <p:tags r:id="rId4"/>
            </p:custDataLst>
          </p:nvPr>
        </p:nvSpPr>
        <p:spPr>
          <a:xfrm>
            <a:off x="530860" y="4193540"/>
            <a:ext cx="2240280" cy="401320"/>
          </a:xfrm>
          <a:prstGeom prst="rect">
            <a:avLst/>
          </a:prstGeom>
          <a:solidFill>
            <a:schemeClr val="accent5">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indent="0" algn="l" defTabSz="266700" fontAlgn="auto">
              <a:lnSpc>
                <a:spcPct val="100000"/>
              </a:lnSpc>
              <a:spcAft>
                <a:spcPct val="0"/>
              </a:spcAft>
            </a:pPr>
            <a:r>
              <a:rPr lang="zh-CN" altLang="en-US" b="1">
                <a:latin typeface="微软雅黑" panose="020B0503020204020204" pitchFamily="34" charset="-122"/>
                <a:ea typeface="微软雅黑" panose="020B0503020204020204" pitchFamily="34" charset="-122"/>
                <a:sym typeface="+mn-ea"/>
              </a:rPr>
              <a:t>村级公共管理设施</a:t>
            </a:r>
            <a:endParaRPr lang="zh-CN" altLang="en-US" b="1">
              <a:latin typeface="微软雅黑" panose="020B0503020204020204" pitchFamily="34" charset="-122"/>
              <a:ea typeface="微软雅黑" panose="020B0503020204020204" pitchFamily="34" charset="-122"/>
              <a:cs typeface="华文楷体" panose="02010600040101010101" charset="-122"/>
              <a:sym typeface="+mn-ea"/>
            </a:endParaRPr>
          </a:p>
        </p:txBody>
      </p:sp>
      <p:pic>
        <p:nvPicPr>
          <p:cNvPr id="2097185" name="图片 6"/>
          <p:cNvPicPr>
            <a:picLocks noChangeAspect="1"/>
          </p:cNvPicPr>
          <p:nvPr/>
        </p:nvPicPr>
        <p:blipFill>
          <a:blip r:embed="rId5"/>
          <a:srcRect b="9186"/>
          <a:stretch>
            <a:fillRect/>
          </a:stretch>
        </p:blipFill>
        <p:spPr>
          <a:xfrm>
            <a:off x="845820" y="5298440"/>
            <a:ext cx="5736590" cy="450850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02" name=""/>
        <p:cNvGrpSpPr/>
        <p:nvPr/>
      </p:nvGrpSpPr>
      <p:grpSpPr>
        <a:xfrm>
          <a:off x="0" y="0"/>
          <a:ext cx="0" cy="0"/>
          <a:chOff x="0" y="0"/>
          <a:chExt cx="0" cy="0"/>
        </a:xfrm>
      </p:grpSpPr>
      <p:sp>
        <p:nvSpPr>
          <p:cNvPr id="1048778" name="矩形 34"/>
          <p:cNvSpPr/>
          <p:nvPr/>
        </p:nvSpPr>
        <p:spPr>
          <a:xfrm>
            <a:off x="228600" y="581025"/>
            <a:ext cx="3899535" cy="513715"/>
          </a:xfrm>
          <a:prstGeom prst="rect">
            <a:avLst/>
          </a:prstGeom>
        </p:spPr>
        <p:txBody>
          <a:bodyPr wrap="square">
            <a:noAutofit/>
          </a:bodyPr>
          <a:p>
            <a:pPr indent="0" fontAlgn="auto">
              <a:lnSpc>
                <a:spcPct val="100000"/>
              </a:lnSpc>
            </a:pPr>
            <a:r>
              <a:rPr lang="en-US" altLang="zh-CN" sz="3000" b="1">
                <a:solidFill>
                  <a:schemeClr val="tx1"/>
                </a:solidFill>
                <a:latin typeface="华文楷体" panose="02010600040101010101" charset="-122"/>
                <a:ea typeface="华文楷体" panose="02010600040101010101" charset="-122"/>
                <a:cs typeface="华文楷体" panose="02010600040101010101" charset="-122"/>
                <a:sym typeface="+mn-ea"/>
              </a:rPr>
              <a:t>4.3   </a:t>
            </a:r>
            <a:r>
              <a:rPr lang="zh-CN" altLang="en-US" sz="3000" b="1">
                <a:solidFill>
                  <a:schemeClr val="tx1"/>
                </a:solidFill>
                <a:latin typeface="华文楷体" panose="02010600040101010101" charset="-122"/>
                <a:ea typeface="华文楷体" panose="02010600040101010101" charset="-122"/>
                <a:cs typeface="华文楷体" panose="02010600040101010101" charset="-122"/>
                <a:sym typeface="+mn-ea"/>
              </a:rPr>
              <a:t>市政基础设施</a:t>
            </a:r>
            <a:endParaRPr lang="zh-CN" altLang="en-US" sz="3000" b="1" dirty="0">
              <a:solidFill>
                <a:schemeClr val="tx1"/>
              </a:solidFill>
              <a:latin typeface="华文楷体" panose="02010600040101010101" charset="-122"/>
              <a:ea typeface="华文楷体" panose="02010600040101010101" charset="-122"/>
              <a:cs typeface="华文楷体" panose="02010600040101010101" charset="-122"/>
              <a:sym typeface="+mn-ea"/>
            </a:endParaRPr>
          </a:p>
        </p:txBody>
      </p:sp>
      <p:cxnSp>
        <p:nvCxnSpPr>
          <p:cNvPr id="3145746" name="直接连接符 8"/>
          <p:cNvCxnSpPr/>
          <p:nvPr/>
        </p:nvCxnSpPr>
        <p:spPr>
          <a:xfrm>
            <a:off x="302895" y="1272540"/>
            <a:ext cx="6914515" cy="38100"/>
          </a:xfrm>
          <a:prstGeom prst="line">
            <a:avLst/>
          </a:prstGeom>
          <a:ln w="63500">
            <a:gradFill>
              <a:gsLst>
                <a:gs pos="0">
                  <a:srgbClr val="105AD7"/>
                </a:gs>
                <a:gs pos="48000">
                  <a:schemeClr val="accent1">
                    <a:lumMod val="45000"/>
                    <a:lumOff val="55000"/>
                  </a:schemeClr>
                </a:gs>
                <a:gs pos="72000">
                  <a:schemeClr val="accent1">
                    <a:lumMod val="45000"/>
                    <a:lumOff val="55000"/>
                  </a:schemeClr>
                </a:gs>
                <a:gs pos="94000">
                  <a:schemeClr val="bg1"/>
                </a:gs>
              </a:gsLst>
              <a:lin ang="0" scaled="0"/>
            </a:gradFill>
          </a:ln>
        </p:spPr>
        <p:style>
          <a:lnRef idx="2">
            <a:schemeClr val="accent1"/>
          </a:lnRef>
          <a:fillRef idx="0">
            <a:srgbClr val="FFFFFF"/>
          </a:fillRef>
          <a:effectRef idx="0">
            <a:srgbClr val="FFFFFF"/>
          </a:effectRef>
          <a:fontRef idx="minor">
            <a:schemeClr val="tx1"/>
          </a:fontRef>
        </p:style>
      </p:cxnSp>
      <p:sp>
        <p:nvSpPr>
          <p:cNvPr id="1048779" name="矩形 1"/>
          <p:cNvSpPr/>
          <p:nvPr>
            <p:custDataLst>
              <p:tags r:id="rId1"/>
            </p:custDataLst>
          </p:nvPr>
        </p:nvSpPr>
        <p:spPr>
          <a:xfrm>
            <a:off x="568960" y="1554480"/>
            <a:ext cx="432435" cy="276860"/>
          </a:xfrm>
          <a:prstGeom prst="rect">
            <a:avLst/>
          </a:prstGeom>
          <a:solidFill>
            <a:schemeClr val="accent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780" name="文本框 6"/>
          <p:cNvSpPr txBox="1"/>
          <p:nvPr>
            <p:custDataLst>
              <p:tags r:id="rId2"/>
            </p:custDataLst>
          </p:nvPr>
        </p:nvSpPr>
        <p:spPr>
          <a:xfrm>
            <a:off x="1177290" y="1480820"/>
            <a:ext cx="5688330" cy="398780"/>
          </a:xfrm>
          <a:prstGeom prst="rect">
            <a:avLst/>
          </a:prstGeom>
          <a:noFill/>
        </p:spPr>
        <p:txBody>
          <a:bodyPr wrap="square" rtlCol="0">
            <a:spAutoFit/>
          </a:bodyPr>
          <a:p>
            <a:pPr algn="l"/>
            <a:r>
              <a:rPr lang="en-US" altLang="zh-CN" sz="2000" b="1">
                <a:latin typeface="华文楷体" panose="02010600040101010101" charset="-122"/>
                <a:ea typeface="华文楷体" panose="02010600040101010101" charset="-122"/>
              </a:rPr>
              <a:t>    </a:t>
            </a:r>
            <a:r>
              <a:rPr lang="zh-CN" altLang="en-US" sz="2000" b="1">
                <a:latin typeface="华文楷体" panose="02010600040101010101" charset="-122"/>
                <a:ea typeface="华文楷体" panose="02010600040101010101" charset="-122"/>
              </a:rPr>
              <a:t>供水工程</a:t>
            </a:r>
            <a:endParaRPr lang="zh-CN" altLang="en-US" sz="2000" b="1">
              <a:latin typeface="华文楷体" panose="02010600040101010101" charset="-122"/>
              <a:ea typeface="华文楷体" panose="02010600040101010101" charset="-122"/>
            </a:endParaRPr>
          </a:p>
        </p:txBody>
      </p:sp>
      <p:sp>
        <p:nvSpPr>
          <p:cNvPr id="1048781" name="文本框 7"/>
          <p:cNvSpPr txBox="1"/>
          <p:nvPr>
            <p:custDataLst>
              <p:tags r:id="rId3"/>
            </p:custDataLst>
          </p:nvPr>
        </p:nvSpPr>
        <p:spPr>
          <a:xfrm>
            <a:off x="1177290" y="1833245"/>
            <a:ext cx="5902325" cy="852170"/>
          </a:xfrm>
          <a:prstGeom prst="rect">
            <a:avLst/>
          </a:prstGeom>
        </p:spPr>
        <p:txBody>
          <a:bodyPr wrap="square">
            <a:noAutofit/>
          </a:bodyPr>
          <a:p>
            <a:pPr indent="406400" algn="just" defTabSz="266700" fontAlgn="auto">
              <a:lnSpc>
                <a:spcPts val="3000"/>
              </a:lnSpc>
              <a:spcAft>
                <a:spcPct val="0"/>
              </a:spcAft>
            </a:pPr>
            <a:r>
              <a:rPr lang="zh-CN" altLang="en-US" sz="1600">
                <a:latin typeface="微软雅黑" panose="020B0503020204020204" pitchFamily="34" charset="-122"/>
                <a:ea typeface="微软雅黑" panose="020B0503020204020204" pitchFamily="34" charset="-122"/>
              </a:rPr>
              <a:t>保障各村供水能力，并定期对水源井、管</a:t>
            </a:r>
            <a:r>
              <a:rPr lang="zh-CN" altLang="en-US" sz="1600">
                <a:latin typeface="微软雅黑" panose="020B0503020204020204" pitchFamily="34" charset="-122"/>
                <a:ea typeface="微软雅黑" panose="020B0503020204020204" pitchFamily="34" charset="-122"/>
              </a:rPr>
              <a:t>网维护升级，设立水源地保护，防止水污染。</a:t>
            </a:r>
            <a:endParaRPr lang="zh-CN" altLang="en-US" sz="1600">
              <a:latin typeface="微软雅黑" panose="020B0503020204020204" pitchFamily="34" charset="-122"/>
              <a:ea typeface="微软雅黑" panose="020B0503020204020204" pitchFamily="34" charset="-122"/>
            </a:endParaRPr>
          </a:p>
        </p:txBody>
      </p:sp>
      <p:sp>
        <p:nvSpPr>
          <p:cNvPr id="1048782" name="文本框 9"/>
          <p:cNvSpPr txBox="1"/>
          <p:nvPr>
            <p:custDataLst>
              <p:tags r:id="rId4"/>
            </p:custDataLst>
          </p:nvPr>
        </p:nvSpPr>
        <p:spPr>
          <a:xfrm>
            <a:off x="1202055" y="2902585"/>
            <a:ext cx="5662930" cy="398780"/>
          </a:xfrm>
          <a:prstGeom prst="rect">
            <a:avLst/>
          </a:prstGeom>
          <a:noFill/>
        </p:spPr>
        <p:txBody>
          <a:bodyPr wrap="square" rtlCol="0">
            <a:spAutoFit/>
          </a:bodyPr>
          <a:p>
            <a:r>
              <a:rPr lang="en-US" altLang="zh-CN" sz="2000" b="1">
                <a:latin typeface="华文楷体" panose="02010600040101010101" charset="-122"/>
                <a:ea typeface="华文楷体" panose="02010600040101010101" charset="-122"/>
              </a:rPr>
              <a:t>   </a:t>
            </a:r>
            <a:r>
              <a:rPr lang="zh-CN" altLang="en-US" sz="2000" b="1">
                <a:latin typeface="华文楷体" panose="02010600040101010101" charset="-122"/>
                <a:ea typeface="华文楷体" panose="02010600040101010101" charset="-122"/>
              </a:rPr>
              <a:t>排水工程</a:t>
            </a:r>
            <a:endParaRPr lang="zh-CN" altLang="en-US" sz="2000" b="1">
              <a:latin typeface="华文楷体" panose="02010600040101010101" charset="-122"/>
              <a:ea typeface="华文楷体" panose="02010600040101010101" charset="-122"/>
            </a:endParaRPr>
          </a:p>
        </p:txBody>
      </p:sp>
      <p:sp>
        <p:nvSpPr>
          <p:cNvPr id="1048783" name="文本框 10"/>
          <p:cNvSpPr txBox="1"/>
          <p:nvPr>
            <p:custDataLst>
              <p:tags r:id="rId5"/>
            </p:custDataLst>
          </p:nvPr>
        </p:nvSpPr>
        <p:spPr>
          <a:xfrm>
            <a:off x="1202055" y="3342640"/>
            <a:ext cx="5878830" cy="795655"/>
          </a:xfrm>
          <a:prstGeom prst="rect">
            <a:avLst/>
          </a:prstGeom>
        </p:spPr>
        <p:txBody>
          <a:bodyPr>
            <a:noAutofit/>
          </a:bodyPr>
          <a:p>
            <a:pPr indent="406400" algn="just" defTabSz="266700" fontAlgn="auto">
              <a:lnSpc>
                <a:spcPts val="3000"/>
              </a:lnSpc>
              <a:buClrTx/>
              <a:buSzTx/>
              <a:buFontTx/>
            </a:pPr>
            <a:r>
              <a:rPr lang="zh-CN" altLang="en-US" sz="1600">
                <a:latin typeface="微软雅黑" panose="020B0503020204020204" pitchFamily="34" charset="-122"/>
                <a:ea typeface="微软雅黑" panose="020B0503020204020204" pitchFamily="34" charset="-122"/>
              </a:rPr>
              <a:t>坚持集中和分散相结合的处理方式，采用雨、污分流的排水体制。</a:t>
            </a:r>
            <a:endParaRPr lang="zh-CN" altLang="en-US" sz="1600">
              <a:latin typeface="微软雅黑" panose="020B0503020204020204" pitchFamily="34" charset="-122"/>
              <a:ea typeface="微软雅黑" panose="020B0503020204020204" pitchFamily="34" charset="-122"/>
            </a:endParaRPr>
          </a:p>
        </p:txBody>
      </p:sp>
      <p:sp>
        <p:nvSpPr>
          <p:cNvPr id="1048784" name="文本框 11"/>
          <p:cNvSpPr txBox="1"/>
          <p:nvPr>
            <p:custDataLst>
              <p:tags r:id="rId6"/>
            </p:custDataLst>
          </p:nvPr>
        </p:nvSpPr>
        <p:spPr>
          <a:xfrm>
            <a:off x="1202055" y="4567555"/>
            <a:ext cx="3149600" cy="398780"/>
          </a:xfrm>
          <a:prstGeom prst="rect">
            <a:avLst/>
          </a:prstGeom>
          <a:noFill/>
        </p:spPr>
        <p:txBody>
          <a:bodyPr wrap="square" rtlCol="0">
            <a:spAutoFit/>
          </a:bodyPr>
          <a:p>
            <a:pPr algn="l">
              <a:buClrTx/>
              <a:buSzTx/>
              <a:buFontTx/>
            </a:pPr>
            <a:r>
              <a:rPr lang="en-US" altLang="zh-CN" sz="2000" b="1">
                <a:latin typeface="华文楷体" panose="02010600040101010101" charset="-122"/>
                <a:ea typeface="华文楷体" panose="02010600040101010101" charset="-122"/>
              </a:rPr>
              <a:t>  </a:t>
            </a:r>
            <a:r>
              <a:rPr lang="zh-CN" altLang="en-US" sz="2000" b="1">
                <a:latin typeface="华文楷体" panose="02010600040101010101" charset="-122"/>
                <a:ea typeface="华文楷体" panose="02010600040101010101" charset="-122"/>
              </a:rPr>
              <a:t>电力、通信工程</a:t>
            </a:r>
            <a:endParaRPr lang="zh-CN" altLang="en-US" sz="2000" b="1">
              <a:latin typeface="华文楷体" panose="02010600040101010101" charset="-122"/>
              <a:ea typeface="华文楷体" panose="02010600040101010101" charset="-122"/>
            </a:endParaRPr>
          </a:p>
        </p:txBody>
      </p:sp>
      <p:sp>
        <p:nvSpPr>
          <p:cNvPr id="1048785" name="文本框 12"/>
          <p:cNvSpPr txBox="1"/>
          <p:nvPr>
            <p:custDataLst>
              <p:tags r:id="rId7"/>
            </p:custDataLst>
          </p:nvPr>
        </p:nvSpPr>
        <p:spPr>
          <a:xfrm>
            <a:off x="1176655" y="5065395"/>
            <a:ext cx="5903595" cy="1264285"/>
          </a:xfrm>
          <a:prstGeom prst="rect">
            <a:avLst/>
          </a:prstGeom>
        </p:spPr>
        <p:txBody>
          <a:bodyPr wrap="square">
            <a:noAutofit/>
          </a:bodyPr>
          <a:p>
            <a:pPr indent="406400" algn="just" defTabSz="266700" fontAlgn="auto">
              <a:lnSpc>
                <a:spcPts val="3000"/>
              </a:lnSpc>
              <a:buClrTx/>
              <a:buSzTx/>
              <a:buFontTx/>
            </a:pPr>
            <a:r>
              <a:rPr lang="zh-CN" altLang="en-US" sz="1600">
                <a:latin typeface="微软雅黑" panose="020B0503020204020204" pitchFamily="34" charset="-122"/>
                <a:ea typeface="微软雅黑" panose="020B0503020204020204" pitchFamily="34" charset="-122"/>
              </a:rPr>
              <a:t>完善电力设施建设，保障供电的安全，提高电网的稳定性；全面提高网络工程建设，实现互联网全覆盖，完善乡政府网站服务功能。</a:t>
            </a:r>
            <a:endParaRPr lang="zh-CN" altLang="en-US" sz="1600">
              <a:latin typeface="微软雅黑" panose="020B0503020204020204" pitchFamily="34" charset="-122"/>
              <a:ea typeface="微软雅黑" panose="020B0503020204020204" pitchFamily="34" charset="-122"/>
            </a:endParaRPr>
          </a:p>
        </p:txBody>
      </p:sp>
      <p:sp>
        <p:nvSpPr>
          <p:cNvPr id="1048786" name="文本框 13"/>
          <p:cNvSpPr txBox="1"/>
          <p:nvPr>
            <p:custDataLst>
              <p:tags r:id="rId8"/>
            </p:custDataLst>
          </p:nvPr>
        </p:nvSpPr>
        <p:spPr>
          <a:xfrm>
            <a:off x="1176655" y="7230745"/>
            <a:ext cx="5906135" cy="1097280"/>
          </a:xfrm>
          <a:prstGeom prst="rect">
            <a:avLst/>
          </a:prstGeom>
        </p:spPr>
        <p:txBody>
          <a:bodyPr wrap="square">
            <a:noAutofit/>
          </a:bodyPr>
          <a:p>
            <a:pPr indent="406400" algn="just" defTabSz="266700" fontAlgn="auto">
              <a:lnSpc>
                <a:spcPts val="3000"/>
              </a:lnSpc>
              <a:spcAft>
                <a:spcPct val="0"/>
              </a:spcAft>
            </a:pPr>
            <a:r>
              <a:rPr lang="zh-CN" altLang="en-US" sz="1600" dirty="0">
                <a:latin typeface="微软雅黑" panose="020B0503020204020204" pitchFamily="34" charset="-122"/>
                <a:ea typeface="微软雅黑" panose="020B0503020204020204" pitchFamily="34" charset="-122"/>
              </a:rPr>
              <a:t>规划乡政府驻地乡区域近期使用罐装液化燃气，中远期接入中心城区市政燃气管网，其他村庄采用罐装液化燃气。</a:t>
            </a:r>
            <a:endParaRPr lang="zh-CN" altLang="en-US" sz="1600" dirty="0">
              <a:solidFill>
                <a:srgbClr val="000000"/>
              </a:solidFill>
              <a:latin typeface="微软雅黑" panose="020B0503020204020204" pitchFamily="34" charset="-122"/>
              <a:ea typeface="微软雅黑" panose="020B0503020204020204" pitchFamily="34" charset="-122"/>
            </a:endParaRPr>
          </a:p>
        </p:txBody>
      </p:sp>
      <p:sp>
        <p:nvSpPr>
          <p:cNvPr id="1048787" name="文本框 14"/>
          <p:cNvSpPr txBox="1"/>
          <p:nvPr>
            <p:custDataLst>
              <p:tags r:id="rId9"/>
            </p:custDataLst>
          </p:nvPr>
        </p:nvSpPr>
        <p:spPr>
          <a:xfrm>
            <a:off x="1075055" y="6630670"/>
            <a:ext cx="5791835" cy="398780"/>
          </a:xfrm>
          <a:prstGeom prst="rect">
            <a:avLst/>
          </a:prstGeom>
          <a:noFill/>
        </p:spPr>
        <p:txBody>
          <a:bodyPr wrap="square" rtlCol="0">
            <a:spAutoFit/>
          </a:bodyPr>
          <a:p>
            <a:r>
              <a:rPr lang="en-US" altLang="zh-CN" sz="2000" b="1">
                <a:latin typeface="华文楷体" panose="02010600040101010101" charset="-122"/>
                <a:ea typeface="华文楷体" panose="02010600040101010101" charset="-122"/>
              </a:rPr>
              <a:t>    </a:t>
            </a:r>
            <a:r>
              <a:rPr lang="zh-CN" altLang="en-US" sz="2000" b="1">
                <a:latin typeface="华文楷体" panose="02010600040101010101" charset="-122"/>
                <a:ea typeface="华文楷体" panose="02010600040101010101" charset="-122"/>
              </a:rPr>
              <a:t>燃气工程</a:t>
            </a:r>
            <a:endParaRPr lang="zh-CN" altLang="en-US" sz="2000" b="1">
              <a:latin typeface="华文楷体" panose="02010600040101010101" charset="-122"/>
              <a:ea typeface="华文楷体" panose="02010600040101010101" charset="-122"/>
            </a:endParaRPr>
          </a:p>
        </p:txBody>
      </p:sp>
      <p:sp>
        <p:nvSpPr>
          <p:cNvPr id="1048788" name="文本框 15"/>
          <p:cNvSpPr txBox="1"/>
          <p:nvPr>
            <p:custDataLst>
              <p:tags r:id="rId10"/>
            </p:custDataLst>
          </p:nvPr>
        </p:nvSpPr>
        <p:spPr>
          <a:xfrm>
            <a:off x="1176655" y="9077325"/>
            <a:ext cx="5906135" cy="1115695"/>
          </a:xfrm>
          <a:prstGeom prst="rect">
            <a:avLst/>
          </a:prstGeom>
        </p:spPr>
        <p:txBody>
          <a:bodyPr>
            <a:noAutofit/>
          </a:bodyPr>
          <a:p>
            <a:pPr marL="0" indent="406400" algn="just" defTabSz="266700">
              <a:lnSpc>
                <a:spcPts val="3000"/>
              </a:lnSpc>
              <a:buClrTx/>
              <a:buSzTx/>
              <a:buFontTx/>
            </a:pPr>
            <a:r>
              <a:rPr lang="zh-CN" altLang="en-US" sz="1600" dirty="0">
                <a:latin typeface="微软雅黑" panose="020B0503020204020204" pitchFamily="34" charset="-122"/>
                <a:ea typeface="微软雅黑" panose="020B0503020204020204" pitchFamily="34" charset="-122"/>
              </a:rPr>
              <a:t>落实垃圾分类体制，采用“村收集、乡转运、区处理”的城乡一体化垃圾处理模式。</a:t>
            </a:r>
            <a:endParaRPr lang="zh-CN" altLang="en-US" sz="1600" dirty="0">
              <a:latin typeface="微软雅黑" panose="020B0503020204020204" pitchFamily="34" charset="-122"/>
              <a:ea typeface="微软雅黑" panose="020B0503020204020204" pitchFamily="34" charset="-122"/>
            </a:endParaRPr>
          </a:p>
        </p:txBody>
      </p:sp>
      <p:sp>
        <p:nvSpPr>
          <p:cNvPr id="1048789" name="文本框 16"/>
          <p:cNvSpPr txBox="1"/>
          <p:nvPr>
            <p:custDataLst>
              <p:tags r:id="rId11"/>
            </p:custDataLst>
          </p:nvPr>
        </p:nvSpPr>
        <p:spPr>
          <a:xfrm>
            <a:off x="1177290" y="8500110"/>
            <a:ext cx="3149600" cy="398780"/>
          </a:xfrm>
          <a:prstGeom prst="rect">
            <a:avLst/>
          </a:prstGeom>
          <a:noFill/>
        </p:spPr>
        <p:txBody>
          <a:bodyPr wrap="square" rtlCol="0">
            <a:spAutoFit/>
          </a:bodyPr>
          <a:p>
            <a:r>
              <a:rPr lang="en-US" altLang="zh-CN" sz="2000" b="1">
                <a:latin typeface="华文楷体" panose="02010600040101010101" charset="-122"/>
                <a:ea typeface="华文楷体" panose="02010600040101010101" charset="-122"/>
              </a:rPr>
              <a:t>   </a:t>
            </a:r>
            <a:r>
              <a:rPr lang="zh-CN" altLang="en-US" sz="2000" b="1">
                <a:latin typeface="华文楷体" panose="02010600040101010101" charset="-122"/>
                <a:ea typeface="华文楷体" panose="02010600040101010101" charset="-122"/>
              </a:rPr>
              <a:t>环卫工程</a:t>
            </a:r>
            <a:endParaRPr lang="zh-CN" altLang="en-US" sz="2000" b="1">
              <a:latin typeface="华文楷体" panose="02010600040101010101" charset="-122"/>
              <a:ea typeface="华文楷体" panose="02010600040101010101" charset="-122"/>
            </a:endParaRPr>
          </a:p>
        </p:txBody>
      </p:sp>
      <p:sp>
        <p:nvSpPr>
          <p:cNvPr id="1048790" name="圆角矩形 17"/>
          <p:cNvSpPr/>
          <p:nvPr>
            <p:custDataLst>
              <p:tags r:id="rId12"/>
            </p:custDataLst>
          </p:nvPr>
        </p:nvSpPr>
        <p:spPr>
          <a:xfrm>
            <a:off x="1176655" y="1910080"/>
            <a:ext cx="5905500" cy="800100"/>
          </a:xfrm>
          <a:prstGeom prst="roundRect">
            <a:avLst/>
          </a:prstGeom>
          <a:noFill/>
          <a:ln w="28575" cmpd="dbl">
            <a:solidFill>
              <a:srgbClr val="105AD7"/>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791" name="圆角矩形 18"/>
          <p:cNvSpPr/>
          <p:nvPr>
            <p:custDataLst>
              <p:tags r:id="rId13"/>
            </p:custDataLst>
          </p:nvPr>
        </p:nvSpPr>
        <p:spPr>
          <a:xfrm>
            <a:off x="1176655" y="3374390"/>
            <a:ext cx="5905500" cy="800100"/>
          </a:xfrm>
          <a:prstGeom prst="roundRect">
            <a:avLst/>
          </a:prstGeom>
          <a:noFill/>
          <a:ln w="28575" cmpd="dbl">
            <a:solidFill>
              <a:schemeClr val="accent5">
                <a:lumMod val="40000"/>
                <a:lumOff val="60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792" name="圆角矩形 19"/>
          <p:cNvSpPr/>
          <p:nvPr>
            <p:custDataLst>
              <p:tags r:id="rId14"/>
            </p:custDataLst>
          </p:nvPr>
        </p:nvSpPr>
        <p:spPr>
          <a:xfrm>
            <a:off x="1177290" y="5062220"/>
            <a:ext cx="5904865" cy="1247775"/>
          </a:xfrm>
          <a:prstGeom prst="roundRect">
            <a:avLst/>
          </a:prstGeom>
          <a:noFill/>
          <a:ln w="28575" cmpd="dbl">
            <a:solidFill>
              <a:schemeClr val="accent4">
                <a:lumMod val="60000"/>
                <a:lumOff val="40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793" name="圆角矩形 20"/>
          <p:cNvSpPr/>
          <p:nvPr>
            <p:custDataLst>
              <p:tags r:id="rId15"/>
            </p:custDataLst>
          </p:nvPr>
        </p:nvSpPr>
        <p:spPr>
          <a:xfrm>
            <a:off x="1175385" y="7133590"/>
            <a:ext cx="5906135" cy="1188720"/>
          </a:xfrm>
          <a:prstGeom prst="roundRect">
            <a:avLst/>
          </a:prstGeom>
          <a:noFill/>
          <a:ln w="28575" cmpd="dbl">
            <a:solidFill>
              <a:schemeClr val="bg2">
                <a:lumMod val="50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794" name="圆角矩形 21"/>
          <p:cNvSpPr/>
          <p:nvPr>
            <p:custDataLst>
              <p:tags r:id="rId16"/>
            </p:custDataLst>
          </p:nvPr>
        </p:nvSpPr>
        <p:spPr>
          <a:xfrm>
            <a:off x="1175385" y="8935720"/>
            <a:ext cx="5905500" cy="1257300"/>
          </a:xfrm>
          <a:prstGeom prst="roundRect">
            <a:avLst/>
          </a:prstGeom>
          <a:noFill/>
          <a:ln w="28575" cmpd="dbl">
            <a:solidFill>
              <a:schemeClr val="accent4">
                <a:lumMod val="75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795" name="矩形 22"/>
          <p:cNvSpPr/>
          <p:nvPr>
            <p:custDataLst>
              <p:tags r:id="rId17"/>
            </p:custDataLst>
          </p:nvPr>
        </p:nvSpPr>
        <p:spPr>
          <a:xfrm>
            <a:off x="568960" y="2944495"/>
            <a:ext cx="432435" cy="276860"/>
          </a:xfrm>
          <a:prstGeom prst="rect">
            <a:avLst/>
          </a:prstGeom>
          <a:solidFill>
            <a:schemeClr val="accent5">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796" name="矩形 23"/>
          <p:cNvSpPr/>
          <p:nvPr>
            <p:custDataLst>
              <p:tags r:id="rId18"/>
            </p:custDataLst>
          </p:nvPr>
        </p:nvSpPr>
        <p:spPr>
          <a:xfrm>
            <a:off x="568960" y="4605655"/>
            <a:ext cx="432435" cy="276860"/>
          </a:xfrm>
          <a:prstGeom prst="rect">
            <a:avLst/>
          </a:prstGeom>
          <a:solidFill>
            <a:schemeClr val="accent4">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797" name="矩形 24"/>
          <p:cNvSpPr/>
          <p:nvPr>
            <p:custDataLst>
              <p:tags r:id="rId19"/>
            </p:custDataLst>
          </p:nvPr>
        </p:nvSpPr>
        <p:spPr>
          <a:xfrm>
            <a:off x="568960" y="6677660"/>
            <a:ext cx="432435" cy="276860"/>
          </a:xfrm>
          <a:prstGeom prst="rect">
            <a:avLst/>
          </a:prstGeom>
          <a:solidFill>
            <a:schemeClr val="tx2">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798" name="矩形 25"/>
          <p:cNvSpPr/>
          <p:nvPr>
            <p:custDataLst>
              <p:tags r:id="rId20"/>
            </p:custDataLst>
          </p:nvPr>
        </p:nvSpPr>
        <p:spPr>
          <a:xfrm>
            <a:off x="568960" y="8586470"/>
            <a:ext cx="432435" cy="276860"/>
          </a:xfrm>
          <a:prstGeom prst="rect">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1"/>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05" name=""/>
        <p:cNvGrpSpPr/>
        <p:nvPr/>
      </p:nvGrpSpPr>
      <p:grpSpPr>
        <a:xfrm>
          <a:off x="0" y="0"/>
          <a:ext cx="0" cy="0"/>
          <a:chOff x="0" y="0"/>
          <a:chExt cx="0" cy="0"/>
        </a:xfrm>
      </p:grpSpPr>
      <p:sp>
        <p:nvSpPr>
          <p:cNvPr id="1048801" name="矩形 34"/>
          <p:cNvSpPr/>
          <p:nvPr/>
        </p:nvSpPr>
        <p:spPr>
          <a:xfrm>
            <a:off x="228600" y="581025"/>
            <a:ext cx="3899535" cy="513715"/>
          </a:xfrm>
          <a:prstGeom prst="rect">
            <a:avLst/>
          </a:prstGeom>
        </p:spPr>
        <p:txBody>
          <a:bodyPr wrap="square">
            <a:noAutofit/>
          </a:bodyPr>
          <a:p>
            <a:pPr indent="0" fontAlgn="auto">
              <a:lnSpc>
                <a:spcPct val="100000"/>
              </a:lnSpc>
            </a:pPr>
            <a:r>
              <a:rPr lang="en-US" altLang="zh-CN" sz="3000" b="1">
                <a:solidFill>
                  <a:schemeClr val="tx1"/>
                </a:solidFill>
                <a:latin typeface="华文楷体" panose="02010600040101010101" charset="-122"/>
                <a:ea typeface="华文楷体" panose="02010600040101010101" charset="-122"/>
                <a:cs typeface="华文楷体" panose="02010600040101010101" charset="-122"/>
                <a:sym typeface="+mn-ea"/>
              </a:rPr>
              <a:t>4.4   </a:t>
            </a:r>
            <a:r>
              <a:rPr lang="zh-CN" altLang="en-US" sz="3000" b="1">
                <a:solidFill>
                  <a:schemeClr val="tx1"/>
                </a:solidFill>
                <a:latin typeface="华文楷体" panose="02010600040101010101" charset="-122"/>
                <a:ea typeface="华文楷体" panose="02010600040101010101" charset="-122"/>
                <a:cs typeface="华文楷体" panose="02010600040101010101" charset="-122"/>
                <a:sym typeface="+mn-ea"/>
              </a:rPr>
              <a:t>综合防灾减灾</a:t>
            </a:r>
            <a:endParaRPr lang="zh-CN" altLang="en-US" sz="3000" b="1" dirty="0">
              <a:solidFill>
                <a:schemeClr val="tx1"/>
              </a:solidFill>
              <a:latin typeface="华文楷体" panose="02010600040101010101" charset="-122"/>
              <a:ea typeface="华文楷体" panose="02010600040101010101" charset="-122"/>
              <a:cs typeface="华文楷体" panose="02010600040101010101" charset="-122"/>
              <a:sym typeface="+mn-ea"/>
            </a:endParaRPr>
          </a:p>
        </p:txBody>
      </p:sp>
      <p:cxnSp>
        <p:nvCxnSpPr>
          <p:cNvPr id="3145747" name="直接连接符 8"/>
          <p:cNvCxnSpPr/>
          <p:nvPr/>
        </p:nvCxnSpPr>
        <p:spPr>
          <a:xfrm>
            <a:off x="302895" y="1272540"/>
            <a:ext cx="6914515" cy="38100"/>
          </a:xfrm>
          <a:prstGeom prst="line">
            <a:avLst/>
          </a:prstGeom>
          <a:ln w="63500">
            <a:gradFill>
              <a:gsLst>
                <a:gs pos="0">
                  <a:srgbClr val="105AD7"/>
                </a:gs>
                <a:gs pos="48000">
                  <a:schemeClr val="accent1">
                    <a:lumMod val="45000"/>
                    <a:lumOff val="55000"/>
                  </a:schemeClr>
                </a:gs>
                <a:gs pos="72000">
                  <a:schemeClr val="accent1">
                    <a:lumMod val="45000"/>
                    <a:lumOff val="55000"/>
                  </a:schemeClr>
                </a:gs>
                <a:gs pos="94000">
                  <a:schemeClr val="bg1"/>
                </a:gs>
              </a:gsLst>
              <a:lin ang="0" scaled="0"/>
            </a:gradFill>
          </a:ln>
        </p:spPr>
        <p:style>
          <a:lnRef idx="2">
            <a:schemeClr val="accent1"/>
          </a:lnRef>
          <a:fillRef idx="0">
            <a:srgbClr val="FFFFFF"/>
          </a:fillRef>
          <a:effectRef idx="0">
            <a:srgbClr val="FFFFFF"/>
          </a:effectRef>
          <a:fontRef idx="minor">
            <a:schemeClr val="tx1"/>
          </a:fontRef>
        </p:style>
      </p:cxnSp>
      <p:sp>
        <p:nvSpPr>
          <p:cNvPr id="1048802" name="圆角矩形 1"/>
          <p:cNvSpPr/>
          <p:nvPr/>
        </p:nvSpPr>
        <p:spPr>
          <a:xfrm>
            <a:off x="549275" y="1746885"/>
            <a:ext cx="6533515" cy="1678305"/>
          </a:xfrm>
          <a:prstGeom prst="roundRect">
            <a:avLst/>
          </a:prstGeom>
          <a:no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803" name="文本框 4"/>
          <p:cNvSpPr txBox="1"/>
          <p:nvPr/>
        </p:nvSpPr>
        <p:spPr>
          <a:xfrm>
            <a:off x="549910" y="2025015"/>
            <a:ext cx="6532880" cy="1320165"/>
          </a:xfrm>
          <a:prstGeom prst="rect">
            <a:avLst/>
          </a:prstGeom>
        </p:spPr>
        <p:txBody>
          <a:bodyPr wrap="square">
            <a:noAutofit/>
          </a:bodyPr>
          <a:p>
            <a:pPr indent="406400" algn="just" defTabSz="266700" fontAlgn="auto">
              <a:lnSpc>
                <a:spcPts val="3000"/>
              </a:lnSpc>
              <a:buClrTx/>
              <a:buSzTx/>
              <a:buFontTx/>
            </a:pPr>
            <a:r>
              <a:rPr lang="zh-CN" sz="1600">
                <a:latin typeface="微软雅黑" panose="020B0503020204020204" pitchFamily="34" charset="-122"/>
                <a:ea typeface="微软雅黑" panose="020B0503020204020204" pitchFamily="34" charset="-122"/>
                <a:cs typeface="微软雅黑" panose="020B0503020204020204" pitchFamily="34" charset="-122"/>
              </a:rPr>
              <a:t>地震动峰值加速度为0.05g（相当于烈度VI度区），按地震烈度VI度设防，生命线工程提高一度设防。</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pPr indent="406400" algn="just" defTabSz="266700" fontAlgn="auto">
              <a:lnSpc>
                <a:spcPts val="3000"/>
              </a:lnSpc>
              <a:buClrTx/>
              <a:buSzTx/>
              <a:buFontTx/>
            </a:pPr>
            <a:r>
              <a:rPr lang="zh-CN" sz="1600">
                <a:latin typeface="微软雅黑" panose="020B0503020204020204" pitchFamily="34" charset="-122"/>
                <a:ea typeface="微软雅黑" panose="020B0503020204020204" pitchFamily="34" charset="-122"/>
                <a:cs typeface="微软雅黑" panose="020B0503020204020204" pitchFamily="34" charset="-122"/>
              </a:rPr>
              <a:t>构建多元化应急疏散体系。</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48804" name="文本框 7"/>
          <p:cNvSpPr txBox="1"/>
          <p:nvPr/>
        </p:nvSpPr>
        <p:spPr>
          <a:xfrm>
            <a:off x="548005" y="4305300"/>
            <a:ext cx="6535420" cy="1176655"/>
          </a:xfrm>
          <a:prstGeom prst="rect">
            <a:avLst/>
          </a:prstGeom>
        </p:spPr>
        <p:txBody>
          <a:bodyPr wrap="square">
            <a:noAutofit/>
          </a:bodyPr>
          <a:p>
            <a:pPr marL="0" indent="406400" algn="just" defTabSz="266700">
              <a:lnSpc>
                <a:spcPts val="3000"/>
              </a:lnSpc>
              <a:buClrTx/>
              <a:buSzTx/>
              <a:buNone/>
            </a:pPr>
            <a:r>
              <a:rPr lang="zh-CN" sz="1600">
                <a:latin typeface="微软雅黑" panose="020B0503020204020204" pitchFamily="34" charset="-122"/>
                <a:ea typeface="微软雅黑" panose="020B0503020204020204" pitchFamily="34" charset="-122"/>
                <a:cs typeface="微软雅黑" panose="020B0503020204020204" pitchFamily="34" charset="-122"/>
              </a:rPr>
              <a:t>采取综合措施，增强防涝能力，推进海绵城市建设，完善排水系统，提高排水能力，减少排涝</a:t>
            </a:r>
            <a:r>
              <a:rPr lang="zh-CN" sz="1600">
                <a:latin typeface="微软雅黑" panose="020B0503020204020204" pitchFamily="34" charset="-122"/>
                <a:ea typeface="微软雅黑" panose="020B0503020204020204" pitchFamily="34" charset="-122"/>
                <a:cs typeface="微软雅黑" panose="020B0503020204020204" pitchFamily="34" charset="-122"/>
              </a:rPr>
              <a:t>隐患。</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48805" name="文本框 11"/>
          <p:cNvSpPr txBox="1"/>
          <p:nvPr/>
        </p:nvSpPr>
        <p:spPr>
          <a:xfrm>
            <a:off x="548005" y="6261100"/>
            <a:ext cx="6534785" cy="1410335"/>
          </a:xfrm>
          <a:prstGeom prst="rect">
            <a:avLst/>
          </a:prstGeom>
        </p:spPr>
        <p:txBody>
          <a:bodyPr wrap="square">
            <a:noAutofit/>
          </a:bodyPr>
          <a:p>
            <a:pPr marL="0" indent="406400" algn="just" defTabSz="266700">
              <a:lnSpc>
                <a:spcPts val="3000"/>
              </a:lnSpc>
              <a:buClrTx/>
              <a:buSzTx/>
              <a:buFontTx/>
              <a:buNone/>
            </a:pPr>
            <a:r>
              <a:rPr lang="zh-CN" sz="1600">
                <a:latin typeface="微软雅黑" panose="020B0503020204020204" pitchFamily="34" charset="-122"/>
                <a:ea typeface="微软雅黑" panose="020B0503020204020204" pitchFamily="34" charset="-122"/>
                <a:cs typeface="微软雅黑" panose="020B0503020204020204" pitchFamily="34" charset="-122"/>
              </a:rPr>
              <a:t>安邦乡构建与市区联动，全市统一的应急管理体制，加快推进应急管理体系现代化建设，提升应急管理能力，消防设施与双鸭山市区共建共享。</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48806" name="圆角矩形 15"/>
          <p:cNvSpPr/>
          <p:nvPr/>
        </p:nvSpPr>
        <p:spPr>
          <a:xfrm>
            <a:off x="549275" y="8187690"/>
            <a:ext cx="6533515" cy="1678305"/>
          </a:xfrm>
          <a:prstGeom prst="roundRect">
            <a:avLst/>
          </a:prstGeom>
          <a:no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807" name="圆角矩形 17"/>
          <p:cNvSpPr/>
          <p:nvPr/>
        </p:nvSpPr>
        <p:spPr>
          <a:xfrm>
            <a:off x="548640" y="6040755"/>
            <a:ext cx="6534150" cy="1678305"/>
          </a:xfrm>
          <a:prstGeom prst="roundRect">
            <a:avLst/>
          </a:prstGeom>
          <a:no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808" name="圆角矩形 18"/>
          <p:cNvSpPr/>
          <p:nvPr/>
        </p:nvSpPr>
        <p:spPr>
          <a:xfrm>
            <a:off x="546735" y="3893820"/>
            <a:ext cx="6536055" cy="1678305"/>
          </a:xfrm>
          <a:prstGeom prst="roundRect">
            <a:avLst/>
          </a:prstGeom>
          <a:no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809" name="流程图: 终止 19"/>
          <p:cNvSpPr/>
          <p:nvPr/>
        </p:nvSpPr>
        <p:spPr>
          <a:xfrm>
            <a:off x="2431415" y="1538605"/>
            <a:ext cx="2479040" cy="449580"/>
          </a:xfrm>
          <a:prstGeom prst="flowChartTerminator">
            <a:avLst/>
          </a:prstGeom>
          <a:solidFill>
            <a:schemeClr val="accent5">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300" b="1">
                <a:solidFill>
                  <a:schemeClr val="accent4">
                    <a:lumMod val="75000"/>
                  </a:schemeClr>
                </a:solidFill>
                <a:effectLst/>
                <a:latin typeface="微软雅黑" panose="020B0503020204020204" pitchFamily="34" charset="-122"/>
                <a:ea typeface="微软雅黑" panose="020B0503020204020204" pitchFamily="34" charset="-122"/>
                <a:sym typeface="+mn-ea"/>
              </a:rPr>
              <a:t>抗震防灾</a:t>
            </a:r>
            <a:endParaRPr lang="zh-CN" altLang="en-US" sz="2300" b="1">
              <a:solidFill>
                <a:schemeClr val="accent4">
                  <a:lumMod val="75000"/>
                </a:schemeClr>
              </a:solidFill>
              <a:effectLst/>
              <a:latin typeface="微软雅黑" panose="020B0503020204020204" pitchFamily="34" charset="-122"/>
              <a:ea typeface="微软雅黑" panose="020B0503020204020204" pitchFamily="34" charset="-122"/>
              <a:sym typeface="+mn-ea"/>
            </a:endParaRPr>
          </a:p>
        </p:txBody>
      </p:sp>
      <p:sp>
        <p:nvSpPr>
          <p:cNvPr id="1048810" name="流程图: 终止 20"/>
          <p:cNvSpPr/>
          <p:nvPr/>
        </p:nvSpPr>
        <p:spPr>
          <a:xfrm>
            <a:off x="2431415" y="3627120"/>
            <a:ext cx="2479040" cy="449580"/>
          </a:xfrm>
          <a:prstGeom prst="flowChartTerminator">
            <a:avLst/>
          </a:prstGeom>
          <a:solidFill>
            <a:schemeClr val="accent5">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buClrTx/>
              <a:buSzTx/>
              <a:buFontTx/>
            </a:pPr>
            <a:r>
              <a:rPr lang="zh-CN" altLang="en-US" sz="2300" b="1">
                <a:solidFill>
                  <a:schemeClr val="accent4">
                    <a:lumMod val="75000"/>
                  </a:schemeClr>
                </a:solidFill>
                <a:effectLst/>
                <a:latin typeface="微软雅黑" panose="020B0503020204020204" pitchFamily="34" charset="-122"/>
                <a:ea typeface="微软雅黑" panose="020B0503020204020204" pitchFamily="34" charset="-122"/>
                <a:sym typeface="+mn-ea"/>
              </a:rPr>
              <a:t>防洪、排涝</a:t>
            </a:r>
            <a:endParaRPr lang="zh-CN" altLang="en-US" sz="2500" b="1">
              <a:solidFill>
                <a:schemeClr val="accent4">
                  <a:lumMod val="75000"/>
                </a:schemeClr>
              </a:solidFill>
              <a:effectLst/>
              <a:latin typeface="微软雅黑" panose="020B0503020204020204" pitchFamily="34" charset="-122"/>
              <a:ea typeface="微软雅黑" panose="020B0503020204020204" pitchFamily="34" charset="-122"/>
              <a:sym typeface="+mn-ea"/>
            </a:endParaRPr>
          </a:p>
        </p:txBody>
      </p:sp>
      <p:sp>
        <p:nvSpPr>
          <p:cNvPr id="1048811" name="流程图: 终止 21"/>
          <p:cNvSpPr/>
          <p:nvPr/>
        </p:nvSpPr>
        <p:spPr>
          <a:xfrm>
            <a:off x="2431415" y="5810885"/>
            <a:ext cx="2479040" cy="449580"/>
          </a:xfrm>
          <a:prstGeom prst="flowChartTerminator">
            <a:avLst/>
          </a:prstGeom>
          <a:solidFill>
            <a:schemeClr val="accent5">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buClrTx/>
              <a:buSzTx/>
              <a:buFontTx/>
            </a:pPr>
            <a:r>
              <a:rPr lang="zh-CN" altLang="en-US" sz="2300" b="1">
                <a:solidFill>
                  <a:schemeClr val="accent4">
                    <a:lumMod val="75000"/>
                  </a:schemeClr>
                </a:solidFill>
                <a:effectLst/>
                <a:latin typeface="微软雅黑" panose="020B0503020204020204" pitchFamily="34" charset="-122"/>
                <a:ea typeface="微软雅黑" panose="020B0503020204020204" pitchFamily="34" charset="-122"/>
                <a:sym typeface="+mn-ea"/>
              </a:rPr>
              <a:t>消防</a:t>
            </a:r>
            <a:endParaRPr lang="zh-CN" altLang="en-US" sz="2500" b="1">
              <a:solidFill>
                <a:schemeClr val="accent4">
                  <a:lumMod val="75000"/>
                </a:schemeClr>
              </a:solidFill>
              <a:effectLst/>
              <a:latin typeface="微软雅黑" panose="020B0503020204020204" pitchFamily="34" charset="-122"/>
              <a:ea typeface="微软雅黑" panose="020B0503020204020204" pitchFamily="34" charset="-122"/>
              <a:sym typeface="+mn-ea"/>
            </a:endParaRPr>
          </a:p>
        </p:txBody>
      </p:sp>
      <p:sp>
        <p:nvSpPr>
          <p:cNvPr id="1048812" name="流程图: 终止 22"/>
          <p:cNvSpPr/>
          <p:nvPr/>
        </p:nvSpPr>
        <p:spPr>
          <a:xfrm>
            <a:off x="2431415" y="7994650"/>
            <a:ext cx="2479040" cy="449580"/>
          </a:xfrm>
          <a:prstGeom prst="flowChartTerminator">
            <a:avLst/>
          </a:prstGeom>
          <a:solidFill>
            <a:schemeClr val="accent5">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300" b="1">
                <a:solidFill>
                  <a:schemeClr val="accent4">
                    <a:lumMod val="75000"/>
                  </a:schemeClr>
                </a:solidFill>
                <a:effectLst/>
                <a:latin typeface="微软雅黑" panose="020B0503020204020204" pitchFamily="34" charset="-122"/>
                <a:ea typeface="微软雅黑" panose="020B0503020204020204" pitchFamily="34" charset="-122"/>
                <a:sym typeface="+mn-ea"/>
              </a:rPr>
              <a:t>公共条件卫生</a:t>
            </a:r>
            <a:endParaRPr lang="zh-CN" altLang="en-US" sz="2300" b="1">
              <a:solidFill>
                <a:schemeClr val="accent4">
                  <a:lumMod val="75000"/>
                </a:schemeClr>
              </a:solidFill>
              <a:effectLst/>
              <a:latin typeface="微软雅黑" panose="020B0503020204020204" pitchFamily="34" charset="-122"/>
              <a:ea typeface="微软雅黑" panose="020B0503020204020204" pitchFamily="34" charset="-122"/>
              <a:sym typeface="+mn-ea"/>
            </a:endParaRPr>
          </a:p>
        </p:txBody>
      </p:sp>
      <p:sp>
        <p:nvSpPr>
          <p:cNvPr id="1048813" name="文本框 23"/>
          <p:cNvSpPr txBox="1"/>
          <p:nvPr/>
        </p:nvSpPr>
        <p:spPr>
          <a:xfrm>
            <a:off x="514985" y="8463915"/>
            <a:ext cx="6567805" cy="1326515"/>
          </a:xfrm>
          <a:prstGeom prst="rect">
            <a:avLst/>
          </a:prstGeom>
        </p:spPr>
        <p:txBody>
          <a:bodyPr wrap="square">
            <a:noAutofit/>
          </a:bodyPr>
          <a:p>
            <a:pPr marL="0" indent="406400" algn="just" defTabSz="266700">
              <a:lnSpc>
                <a:spcPts val="3000"/>
              </a:lnSpc>
              <a:buClrTx/>
              <a:buSzTx/>
              <a:buNone/>
            </a:pPr>
            <a:r>
              <a:rPr lang="zh-CN" sz="1600">
                <a:latin typeface="微软雅黑" panose="020B0503020204020204" pitchFamily="34" charset="-122"/>
                <a:ea typeface="微软雅黑" panose="020B0503020204020204" pitchFamily="34" charset="-122"/>
                <a:cs typeface="微软雅黑" panose="020B0503020204020204" pitchFamily="34" charset="-122"/>
              </a:rPr>
              <a:t>建立“乡—村”两级卫生应急指挥体系，配合现有村庄卫生室，建立网格化、立体化卫生信息网络，建立健全卫生防控平台，加强防控设施投入，满足卫生防控的需求。</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08" name=""/>
        <p:cNvGrpSpPr/>
        <p:nvPr/>
      </p:nvGrpSpPr>
      <p:grpSpPr>
        <a:xfrm>
          <a:off x="0" y="0"/>
          <a:ext cx="0" cy="0"/>
          <a:chOff x="0" y="0"/>
          <a:chExt cx="0" cy="0"/>
        </a:xfrm>
      </p:grpSpPr>
      <p:sp>
        <p:nvSpPr>
          <p:cNvPr id="1048816" name="矩形 30"/>
          <p:cNvSpPr/>
          <p:nvPr/>
        </p:nvSpPr>
        <p:spPr>
          <a:xfrm>
            <a:off x="0" y="0"/>
            <a:ext cx="7572375" cy="10690860"/>
          </a:xfrm>
          <a:prstGeom prst="rect">
            <a:avLst/>
          </a:prstGeom>
          <a:gradFill>
            <a:gsLst>
              <a:gs pos="33000">
                <a:srgbClr val="7FAAE2"/>
              </a:gs>
              <a:gs pos="63000">
                <a:srgbClr val="F3F7FA"/>
              </a:gs>
              <a:gs pos="82000">
                <a:schemeClr val="accent1">
                  <a:lumMod val="5000"/>
                  <a:lumOff val="95000"/>
                </a:schemeClr>
              </a:gs>
              <a:gs pos="100000">
                <a:schemeClr val="accent1">
                  <a:lumMod val="30000"/>
                  <a:lumOff val="7000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097186" name="图片 2" descr="山城新貌   张仁才 摄 (2)"/>
          <p:cNvPicPr>
            <a:picLocks noChangeAspect="1"/>
          </p:cNvPicPr>
          <p:nvPr/>
        </p:nvPicPr>
        <p:blipFill>
          <a:blip r:embed="rId1"/>
          <a:srcRect r="29356"/>
          <a:stretch>
            <a:fillRect/>
          </a:stretch>
        </p:blipFill>
        <p:spPr>
          <a:xfrm>
            <a:off x="0" y="3542030"/>
            <a:ext cx="7572375" cy="7148830"/>
          </a:xfrm>
          <a:prstGeom prst="rect">
            <a:avLst/>
          </a:prstGeom>
        </p:spPr>
      </p:pic>
      <p:cxnSp>
        <p:nvCxnSpPr>
          <p:cNvPr id="3145748" name="直接连接符 41"/>
          <p:cNvCxnSpPr/>
          <p:nvPr/>
        </p:nvCxnSpPr>
        <p:spPr>
          <a:xfrm flipV="1">
            <a:off x="-3175" y="3538220"/>
            <a:ext cx="7562850" cy="43180"/>
          </a:xfrm>
          <a:prstGeom prst="line">
            <a:avLst/>
          </a:prstGeom>
          <a:ln w="127000" cap="rnd">
            <a:solidFill>
              <a:schemeClr val="bg1"/>
            </a:solidFill>
            <a:round/>
          </a:ln>
        </p:spPr>
        <p:style>
          <a:lnRef idx="0">
            <a:srgbClr val="FFFFFF"/>
          </a:lnRef>
          <a:fillRef idx="0">
            <a:srgbClr val="FFFFFF"/>
          </a:fillRef>
          <a:effectRef idx="0">
            <a:srgbClr val="FFFFFF"/>
          </a:effectRef>
          <a:fontRef idx="minor">
            <a:schemeClr val="tx1"/>
          </a:fontRef>
        </p:style>
      </p:cxnSp>
      <p:sp>
        <p:nvSpPr>
          <p:cNvPr id="1048817" name="object 9"/>
          <p:cNvSpPr txBox="1"/>
          <p:nvPr>
            <p:custDataLst>
              <p:tags r:id="rId2"/>
            </p:custDataLst>
          </p:nvPr>
        </p:nvSpPr>
        <p:spPr>
          <a:xfrm>
            <a:off x="488950" y="899160"/>
            <a:ext cx="3728085" cy="2996565"/>
          </a:xfrm>
          <a:prstGeom prst="rect">
            <a:avLst/>
          </a:prstGeom>
        </p:spPr>
        <p:txBody>
          <a:bodyPr vert="horz" wrap="square" lIns="0" tIns="12065" rIns="0" bIns="0" rtlCol="0">
            <a:spAutoFit/>
          </a:bodyPr>
          <a:p>
            <a:pPr marL="12700" defTabSz="0">
              <a:lnSpc>
                <a:spcPct val="100000"/>
              </a:lnSpc>
              <a:spcBef>
                <a:spcPts val="95"/>
              </a:spcBef>
              <a:tabLst>
                <a:tab pos="716280" algn="l"/>
              </a:tabLst>
            </a:pPr>
            <a:r>
              <a:rPr sz="20000" b="1" spc="5" dirty="0">
                <a:solidFill>
                  <a:schemeClr val="bg1"/>
                </a:solidFill>
                <a:latin typeface="华文隶书" panose="02010800040101010101" pitchFamily="2" charset="-122"/>
                <a:ea typeface="华文隶书" panose="02010800040101010101" pitchFamily="2" charset="-122"/>
                <a:cs typeface="Times New Roman" panose="02020603050405020304"/>
              </a:rPr>
              <a:t>0</a:t>
            </a:r>
            <a:r>
              <a:rPr lang="en-US" sz="20000" b="1" spc="5" dirty="0">
                <a:solidFill>
                  <a:schemeClr val="bg1"/>
                </a:solidFill>
                <a:latin typeface="华文隶书" panose="02010800040101010101" pitchFamily="2" charset="-122"/>
                <a:ea typeface="华文隶书" panose="02010800040101010101" pitchFamily="2" charset="-122"/>
                <a:cs typeface="Times New Roman" panose="02020603050405020304"/>
              </a:rPr>
              <a:t>5</a:t>
            </a:r>
            <a:r>
              <a:rPr lang="en-US" sz="20000" b="1" spc="5" dirty="0">
                <a:solidFill>
                  <a:schemeClr val="bg1"/>
                </a:solidFill>
                <a:latin typeface="华文隶书" panose="02010800040101010101" pitchFamily="2" charset="-122"/>
                <a:ea typeface="华文隶书" panose="02010800040101010101" pitchFamily="2" charset="-122"/>
                <a:cs typeface="Times New Roman" panose="02020603050405020304"/>
              </a:rPr>
              <a:t> </a:t>
            </a:r>
            <a:r>
              <a:rPr lang="en-US" sz="10000" b="1" spc="5" dirty="0">
                <a:solidFill>
                  <a:schemeClr val="bg1"/>
                </a:solidFill>
                <a:latin typeface="华文隶书" panose="02010800040101010101" pitchFamily="2" charset="-122"/>
                <a:ea typeface="华文隶书" panose="02010800040101010101" pitchFamily="2" charset="-122"/>
                <a:cs typeface="Times New Roman" panose="02020603050405020304"/>
              </a:rPr>
              <a:t> </a:t>
            </a:r>
            <a:endParaRPr lang="en-US" sz="10000" b="1" spc="5" dirty="0">
              <a:solidFill>
                <a:schemeClr val="bg1"/>
              </a:solidFill>
              <a:latin typeface="华文隶书" panose="02010800040101010101" pitchFamily="2" charset="-122"/>
              <a:ea typeface="华文隶书" panose="02010800040101010101" pitchFamily="2" charset="-122"/>
              <a:cs typeface="Times New Roman" panose="02020603050405020304"/>
            </a:endParaRPr>
          </a:p>
        </p:txBody>
      </p:sp>
      <p:sp>
        <p:nvSpPr>
          <p:cNvPr id="1048818" name="矩形 6"/>
          <p:cNvSpPr/>
          <p:nvPr/>
        </p:nvSpPr>
        <p:spPr>
          <a:xfrm>
            <a:off x="-3810" y="3581400"/>
            <a:ext cx="7576185" cy="7186295"/>
          </a:xfrm>
          <a:prstGeom prst="rect">
            <a:avLst/>
          </a:prstGeom>
          <a:solidFill>
            <a:schemeClr val="bg1">
              <a:alpha val="2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819" name="圆角矩形 44"/>
          <p:cNvSpPr/>
          <p:nvPr/>
        </p:nvSpPr>
        <p:spPr>
          <a:xfrm>
            <a:off x="3549650" y="4706620"/>
            <a:ext cx="3790315" cy="673100"/>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l" fontAlgn="auto">
              <a:lnSpc>
                <a:spcPct val="100000"/>
              </a:lnSpc>
            </a:pPr>
            <a:r>
              <a:rPr lang="en-US" altLang="zh-CN" sz="2500" b="1">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5.1  </a:t>
            </a:r>
            <a:r>
              <a:rPr lang="zh-CN" altLang="en-US" sz="2500" b="1">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政策保障与传导实施</a:t>
            </a:r>
            <a:endParaRPr lang="zh-CN" altLang="en-US" sz="2500" b="1">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p:txBody>
      </p:sp>
      <p:sp>
        <p:nvSpPr>
          <p:cNvPr id="1048820" name="文本框 40"/>
          <p:cNvSpPr txBox="1"/>
          <p:nvPr/>
        </p:nvSpPr>
        <p:spPr>
          <a:xfrm>
            <a:off x="3549015" y="3714115"/>
            <a:ext cx="3391535" cy="828040"/>
          </a:xfrm>
          <a:prstGeom prst="rect">
            <a:avLst/>
          </a:prstGeom>
          <a:noFill/>
        </p:spPr>
        <p:txBody>
          <a:bodyPr wrap="square" rtlCol="0">
            <a:spAutoFit/>
          </a:bodyPr>
          <a:p>
            <a:r>
              <a:rPr lang="zh-CN" altLang="en-US" sz="5000">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传导实施</a:t>
            </a:r>
            <a:endParaRPr lang="zh-CN" altLang="en-US" sz="5000">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11" name=""/>
        <p:cNvGrpSpPr/>
        <p:nvPr/>
      </p:nvGrpSpPr>
      <p:grpSpPr>
        <a:xfrm>
          <a:off x="0" y="0"/>
          <a:ext cx="0" cy="0"/>
          <a:chOff x="0" y="0"/>
          <a:chExt cx="0" cy="0"/>
        </a:xfrm>
      </p:grpSpPr>
      <p:sp>
        <p:nvSpPr>
          <p:cNvPr id="1048824" name="任意多边形 69"/>
          <p:cNvSpPr/>
          <p:nvPr/>
        </p:nvSpPr>
        <p:spPr>
          <a:xfrm>
            <a:off x="370840" y="9451340"/>
            <a:ext cx="6851015" cy="668655"/>
          </a:xfrm>
          <a:custGeom>
            <a:avLst/>
            <a:gdLst>
              <a:gd name="connisteX0" fmla="*/ 0 w 7543800"/>
              <a:gd name="connsiteY0" fmla="*/ 0 h 914406"/>
              <a:gd name="connisteX1" fmla="*/ 3327400 w 7543800"/>
              <a:gd name="connsiteY1" fmla="*/ 914400 h 914406"/>
              <a:gd name="connisteX2" fmla="*/ 7543800 w 7543800"/>
              <a:gd name="connsiteY2" fmla="*/ 12700 h 914406"/>
            </a:gdLst>
            <a:ahLst/>
            <a:cxnLst>
              <a:cxn ang="0">
                <a:pos x="connisteX0" y="connsiteY0"/>
              </a:cxn>
              <a:cxn ang="0">
                <a:pos x="connisteX1" y="connsiteY1"/>
              </a:cxn>
              <a:cxn ang="0">
                <a:pos x="connisteX2" y="connsiteY2"/>
              </a:cxn>
            </a:cxnLst>
            <a:rect l="l" t="t" r="r" b="b"/>
            <a:pathLst>
              <a:path w="7543800" h="914407">
                <a:moveTo>
                  <a:pt x="0" y="0"/>
                </a:moveTo>
                <a:cubicBezTo>
                  <a:pt x="581025" y="200660"/>
                  <a:pt x="1818640" y="911860"/>
                  <a:pt x="3327400" y="914400"/>
                </a:cubicBezTo>
                <a:cubicBezTo>
                  <a:pt x="4836160" y="916940"/>
                  <a:pt x="6767195" y="211455"/>
                  <a:pt x="7543800" y="12700"/>
                </a:cubicBezTo>
              </a:path>
            </a:pathLst>
          </a:custGeom>
          <a:noFill/>
          <a:ln w="28575" cmpd="sng">
            <a:solidFill>
              <a:schemeClr val="accent5"/>
            </a:solidFill>
            <a:prstDash val="lg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825" name="矩形 34"/>
          <p:cNvSpPr/>
          <p:nvPr/>
        </p:nvSpPr>
        <p:spPr>
          <a:xfrm>
            <a:off x="228600" y="581025"/>
            <a:ext cx="5978525" cy="513715"/>
          </a:xfrm>
          <a:prstGeom prst="rect">
            <a:avLst/>
          </a:prstGeom>
        </p:spPr>
        <p:txBody>
          <a:bodyPr wrap="square">
            <a:noAutofit/>
          </a:bodyPr>
          <a:p>
            <a:pPr indent="0" fontAlgn="auto">
              <a:lnSpc>
                <a:spcPct val="100000"/>
              </a:lnSpc>
            </a:pPr>
            <a:r>
              <a:rPr lang="en-US" altLang="zh-CN" sz="3000" b="1">
                <a:solidFill>
                  <a:schemeClr val="tx1"/>
                </a:solidFill>
                <a:latin typeface="华文楷体" panose="02010600040101010101" charset="-122"/>
                <a:ea typeface="华文楷体" panose="02010600040101010101" charset="-122"/>
                <a:cs typeface="华文楷体" panose="02010600040101010101" charset="-122"/>
                <a:sym typeface="+mn-ea"/>
              </a:rPr>
              <a:t>5.1   </a:t>
            </a:r>
            <a:r>
              <a:rPr lang="zh-CN" altLang="en-US" sz="3000" b="1">
                <a:solidFill>
                  <a:schemeClr val="tx1"/>
                </a:solidFill>
                <a:latin typeface="华文楷体" panose="02010600040101010101" charset="-122"/>
                <a:ea typeface="华文楷体" panose="02010600040101010101" charset="-122"/>
                <a:cs typeface="华文楷体" panose="02010600040101010101" charset="-122"/>
                <a:sym typeface="+mn-ea"/>
              </a:rPr>
              <a:t>政策保障与传导实施</a:t>
            </a:r>
            <a:endParaRPr lang="zh-CN" altLang="en-US" sz="3000" b="1" dirty="0">
              <a:solidFill>
                <a:schemeClr val="tx1"/>
              </a:solidFill>
              <a:latin typeface="华文楷体" panose="02010600040101010101" charset="-122"/>
              <a:ea typeface="华文楷体" panose="02010600040101010101" charset="-122"/>
              <a:cs typeface="华文楷体" panose="02010600040101010101" charset="-122"/>
              <a:sym typeface="+mn-ea"/>
            </a:endParaRPr>
          </a:p>
        </p:txBody>
      </p:sp>
      <p:cxnSp>
        <p:nvCxnSpPr>
          <p:cNvPr id="3145749" name="直接连接符 8"/>
          <p:cNvCxnSpPr/>
          <p:nvPr/>
        </p:nvCxnSpPr>
        <p:spPr>
          <a:xfrm>
            <a:off x="302895" y="1272540"/>
            <a:ext cx="6914515" cy="38100"/>
          </a:xfrm>
          <a:prstGeom prst="line">
            <a:avLst/>
          </a:prstGeom>
          <a:ln w="63500">
            <a:gradFill>
              <a:gsLst>
                <a:gs pos="0">
                  <a:srgbClr val="105AD7"/>
                </a:gs>
                <a:gs pos="48000">
                  <a:schemeClr val="accent1">
                    <a:lumMod val="45000"/>
                    <a:lumOff val="55000"/>
                  </a:schemeClr>
                </a:gs>
                <a:gs pos="72000">
                  <a:schemeClr val="accent1">
                    <a:lumMod val="45000"/>
                    <a:lumOff val="55000"/>
                  </a:schemeClr>
                </a:gs>
                <a:gs pos="94000">
                  <a:schemeClr val="bg1"/>
                </a:gs>
              </a:gsLst>
              <a:lin ang="0" scaled="0"/>
            </a:gradFill>
          </a:ln>
        </p:spPr>
        <p:style>
          <a:lnRef idx="2">
            <a:schemeClr val="accent1"/>
          </a:lnRef>
          <a:fillRef idx="0">
            <a:srgbClr val="FFFFFF"/>
          </a:fillRef>
          <a:effectRef idx="0">
            <a:srgbClr val="FFFFFF"/>
          </a:effectRef>
          <a:fontRef idx="minor">
            <a:schemeClr val="tx1"/>
          </a:fontRef>
        </p:style>
      </p:cxnSp>
      <p:sp>
        <p:nvSpPr>
          <p:cNvPr id="1048826" name="矩形 1"/>
          <p:cNvSpPr/>
          <p:nvPr/>
        </p:nvSpPr>
        <p:spPr>
          <a:xfrm>
            <a:off x="570230" y="5350510"/>
            <a:ext cx="1237615" cy="119824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pitchFamily="34" charset="-122"/>
                <a:ea typeface="微软雅黑" panose="020B0503020204020204" pitchFamily="34" charset="-122"/>
              </a:rPr>
              <a:t>承上</a:t>
            </a:r>
            <a:endParaRPr lang="zh-CN" altLang="en-US">
              <a:latin typeface="微软雅黑" panose="020B0503020204020204" pitchFamily="34" charset="-122"/>
              <a:ea typeface="微软雅黑" panose="020B0503020204020204" pitchFamily="34" charset="-122"/>
            </a:endParaRPr>
          </a:p>
          <a:p>
            <a:pPr algn="ctr"/>
            <a:r>
              <a:rPr lang="zh-CN" altLang="en-US" sz="1600">
                <a:latin typeface="微软雅黑" panose="020B0503020204020204" pitchFamily="34" charset="-122"/>
                <a:ea typeface="微软雅黑" panose="020B0503020204020204" pitchFamily="34" charset="-122"/>
              </a:rPr>
              <a:t>落实上位规划要求</a:t>
            </a:r>
            <a:endParaRPr lang="zh-CN" altLang="en-US" sz="1600">
              <a:latin typeface="微软雅黑" panose="020B0503020204020204" pitchFamily="34" charset="-122"/>
              <a:ea typeface="微软雅黑" panose="020B0503020204020204" pitchFamily="34" charset="-122"/>
            </a:endParaRPr>
          </a:p>
        </p:txBody>
      </p:sp>
      <p:sp>
        <p:nvSpPr>
          <p:cNvPr id="1048827" name="矩形 2"/>
          <p:cNvSpPr/>
          <p:nvPr/>
        </p:nvSpPr>
        <p:spPr>
          <a:xfrm>
            <a:off x="1976120" y="5348605"/>
            <a:ext cx="5106670" cy="51689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pitchFamily="34" charset="-122"/>
                <a:ea typeface="微软雅黑" panose="020B0503020204020204" pitchFamily="34" charset="-122"/>
              </a:rPr>
              <a:t>落实双鸭山市国土空间总体规划</a:t>
            </a:r>
            <a:endParaRPr lang="zh-CN" altLang="en-US" sz="2400" b="1">
              <a:latin typeface="微软雅黑" panose="020B0503020204020204" pitchFamily="34" charset="-122"/>
              <a:ea typeface="微软雅黑" panose="020B0503020204020204" pitchFamily="34" charset="-122"/>
            </a:endParaRPr>
          </a:p>
        </p:txBody>
      </p:sp>
      <p:sp>
        <p:nvSpPr>
          <p:cNvPr id="1048828" name="矩形 3"/>
          <p:cNvSpPr/>
          <p:nvPr/>
        </p:nvSpPr>
        <p:spPr>
          <a:xfrm>
            <a:off x="1976120" y="5865495"/>
            <a:ext cx="5106670" cy="680085"/>
          </a:xfrm>
          <a:prstGeom prst="rect">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829" name="矩形 4"/>
          <p:cNvSpPr/>
          <p:nvPr/>
        </p:nvSpPr>
        <p:spPr>
          <a:xfrm>
            <a:off x="2352040" y="5880735"/>
            <a:ext cx="926465" cy="648335"/>
          </a:xfrm>
          <a:prstGeom prst="rect">
            <a:avLst/>
          </a:prstGeom>
          <a:solidFill>
            <a:schemeClr val="accent1">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tx1"/>
                </a:solidFill>
                <a:latin typeface="微软雅黑" panose="020B0503020204020204" pitchFamily="34" charset="-122"/>
                <a:ea typeface="微软雅黑" panose="020B0503020204020204" pitchFamily="34" charset="-122"/>
              </a:rPr>
              <a:t>战略</a:t>
            </a:r>
            <a:endParaRPr lang="zh-CN" altLang="en-US" b="1">
              <a:solidFill>
                <a:schemeClr val="tx1"/>
              </a:solidFill>
              <a:latin typeface="微软雅黑" panose="020B0503020204020204" pitchFamily="34" charset="-122"/>
              <a:ea typeface="微软雅黑" panose="020B0503020204020204" pitchFamily="34" charset="-122"/>
            </a:endParaRPr>
          </a:p>
          <a:p>
            <a:pPr algn="ctr"/>
            <a:r>
              <a:rPr lang="zh-CN" altLang="en-US" b="1">
                <a:solidFill>
                  <a:schemeClr val="tx1"/>
                </a:solidFill>
                <a:latin typeface="微软雅黑" panose="020B0503020204020204" pitchFamily="34" charset="-122"/>
                <a:ea typeface="微软雅黑" panose="020B0503020204020204" pitchFamily="34" charset="-122"/>
              </a:rPr>
              <a:t>引导</a:t>
            </a: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1048830" name="矩形 5"/>
          <p:cNvSpPr/>
          <p:nvPr/>
        </p:nvSpPr>
        <p:spPr>
          <a:xfrm>
            <a:off x="3965575" y="5880100"/>
            <a:ext cx="926465" cy="648970"/>
          </a:xfrm>
          <a:prstGeom prst="rect">
            <a:avLst/>
          </a:prstGeom>
          <a:solidFill>
            <a:schemeClr val="accent1">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buClrTx/>
              <a:buSzTx/>
              <a:buNone/>
            </a:pPr>
            <a:r>
              <a:rPr lang="zh-CN" altLang="en-US" b="1">
                <a:solidFill>
                  <a:schemeClr val="tx1"/>
                </a:solidFill>
                <a:latin typeface="微软雅黑" panose="020B0503020204020204" pitchFamily="34" charset="-122"/>
                <a:ea typeface="微软雅黑" panose="020B0503020204020204" pitchFamily="34" charset="-122"/>
              </a:rPr>
              <a:t>底线</a:t>
            </a:r>
            <a:endParaRPr lang="zh-CN" altLang="en-US" b="1">
              <a:solidFill>
                <a:schemeClr val="tx1"/>
              </a:solidFill>
              <a:latin typeface="微软雅黑" panose="020B0503020204020204" pitchFamily="34" charset="-122"/>
              <a:ea typeface="微软雅黑" panose="020B0503020204020204" pitchFamily="34" charset="-122"/>
            </a:endParaRPr>
          </a:p>
          <a:p>
            <a:pPr algn="ctr">
              <a:buClrTx/>
              <a:buSzTx/>
              <a:buNone/>
            </a:pPr>
            <a:r>
              <a:rPr lang="zh-CN" altLang="en-US" b="1">
                <a:solidFill>
                  <a:schemeClr val="tx1"/>
                </a:solidFill>
                <a:latin typeface="微软雅黑" panose="020B0503020204020204" pitchFamily="34" charset="-122"/>
                <a:ea typeface="微软雅黑" panose="020B0503020204020204" pitchFamily="34" charset="-122"/>
              </a:rPr>
              <a:t>传导</a:t>
            </a:r>
            <a:endParaRPr lang="zh-CN" altLang="en-US">
              <a:ea typeface="宋体" panose="02010600030101010101" pitchFamily="2" charset="-122"/>
            </a:endParaRPr>
          </a:p>
        </p:txBody>
      </p:sp>
      <p:sp>
        <p:nvSpPr>
          <p:cNvPr id="1048831" name="矩形 6"/>
          <p:cNvSpPr/>
          <p:nvPr/>
        </p:nvSpPr>
        <p:spPr>
          <a:xfrm>
            <a:off x="5672455" y="5880735"/>
            <a:ext cx="926465" cy="648335"/>
          </a:xfrm>
          <a:prstGeom prst="rect">
            <a:avLst/>
          </a:prstGeom>
          <a:solidFill>
            <a:schemeClr val="accent1">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buClrTx/>
              <a:buSzTx/>
              <a:buNone/>
            </a:pPr>
            <a:r>
              <a:rPr lang="zh-CN" altLang="en-US" b="1">
                <a:solidFill>
                  <a:schemeClr val="tx1"/>
                </a:solidFill>
                <a:latin typeface="微软雅黑" panose="020B0503020204020204" pitchFamily="34" charset="-122"/>
                <a:ea typeface="微软雅黑" panose="020B0503020204020204" pitchFamily="34" charset="-122"/>
                <a:sym typeface="+mn-ea"/>
              </a:rPr>
              <a:t>指标</a:t>
            </a:r>
            <a:endParaRPr lang="zh-CN" altLang="en-US" b="1">
              <a:solidFill>
                <a:schemeClr val="tx1"/>
              </a:solidFill>
              <a:latin typeface="微软雅黑" panose="020B0503020204020204" pitchFamily="34" charset="-122"/>
              <a:ea typeface="微软雅黑" panose="020B0503020204020204" pitchFamily="34" charset="-122"/>
              <a:sym typeface="+mn-ea"/>
            </a:endParaRPr>
          </a:p>
          <a:p>
            <a:pPr algn="ctr">
              <a:buClrTx/>
              <a:buSzTx/>
              <a:buNone/>
            </a:pPr>
            <a:r>
              <a:rPr lang="zh-CN" altLang="en-US" b="1">
                <a:solidFill>
                  <a:schemeClr val="tx1"/>
                </a:solidFill>
                <a:latin typeface="微软雅黑" panose="020B0503020204020204" pitchFamily="34" charset="-122"/>
                <a:ea typeface="微软雅黑" panose="020B0503020204020204" pitchFamily="34" charset="-122"/>
                <a:sym typeface="+mn-ea"/>
              </a:rPr>
              <a:t>管控</a:t>
            </a:r>
            <a:endParaRPr lang="zh-CN" altLang="en-US"/>
          </a:p>
        </p:txBody>
      </p:sp>
      <p:sp>
        <p:nvSpPr>
          <p:cNvPr id="1048832" name="矩形 7"/>
          <p:cNvSpPr/>
          <p:nvPr/>
        </p:nvSpPr>
        <p:spPr>
          <a:xfrm>
            <a:off x="569595" y="6732905"/>
            <a:ext cx="1238250" cy="119824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pitchFamily="34" charset="-122"/>
                <a:ea typeface="微软雅黑" panose="020B0503020204020204" pitchFamily="34" charset="-122"/>
              </a:rPr>
              <a:t>启下</a:t>
            </a:r>
            <a:endParaRPr lang="zh-CN" altLang="en-US">
              <a:latin typeface="微软雅黑" panose="020B0503020204020204" pitchFamily="34" charset="-122"/>
              <a:ea typeface="微软雅黑" panose="020B0503020204020204" pitchFamily="34" charset="-122"/>
            </a:endParaRPr>
          </a:p>
          <a:p>
            <a:pPr algn="ctr"/>
            <a:r>
              <a:rPr lang="zh-CN" altLang="en-US" sz="1600">
                <a:latin typeface="微软雅黑" panose="020B0503020204020204" pitchFamily="34" charset="-122"/>
                <a:ea typeface="微软雅黑" panose="020B0503020204020204" pitchFamily="34" charset="-122"/>
              </a:rPr>
              <a:t>引导下位</a:t>
            </a:r>
            <a:endParaRPr lang="zh-CN" altLang="en-US" sz="1600">
              <a:latin typeface="微软雅黑" panose="020B0503020204020204" pitchFamily="34" charset="-122"/>
              <a:ea typeface="微软雅黑" panose="020B0503020204020204" pitchFamily="34" charset="-122"/>
            </a:endParaRPr>
          </a:p>
          <a:p>
            <a:pPr algn="ctr"/>
            <a:r>
              <a:rPr lang="zh-CN" altLang="en-US" sz="1600">
                <a:latin typeface="微软雅黑" panose="020B0503020204020204" pitchFamily="34" charset="-122"/>
                <a:ea typeface="微软雅黑" panose="020B0503020204020204" pitchFamily="34" charset="-122"/>
              </a:rPr>
              <a:t>规划</a:t>
            </a:r>
            <a:endParaRPr lang="zh-CN" altLang="en-US" sz="1600">
              <a:latin typeface="微软雅黑" panose="020B0503020204020204" pitchFamily="34" charset="-122"/>
              <a:ea typeface="微软雅黑" panose="020B0503020204020204" pitchFamily="34" charset="-122"/>
            </a:endParaRPr>
          </a:p>
        </p:txBody>
      </p:sp>
      <p:sp>
        <p:nvSpPr>
          <p:cNvPr id="1048833" name="矩形 9"/>
          <p:cNvSpPr/>
          <p:nvPr/>
        </p:nvSpPr>
        <p:spPr>
          <a:xfrm>
            <a:off x="1976120" y="6733540"/>
            <a:ext cx="5106670" cy="51689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pitchFamily="34" charset="-122"/>
                <a:ea typeface="微软雅黑" panose="020B0503020204020204" pitchFamily="34" charset="-122"/>
              </a:rPr>
              <a:t>村庄规划</a:t>
            </a:r>
            <a:endParaRPr lang="zh-CN" altLang="en-US" sz="2400" b="1">
              <a:latin typeface="微软雅黑" panose="020B0503020204020204" pitchFamily="34" charset="-122"/>
              <a:ea typeface="微软雅黑" panose="020B0503020204020204" pitchFamily="34" charset="-122"/>
            </a:endParaRPr>
          </a:p>
        </p:txBody>
      </p:sp>
      <p:sp>
        <p:nvSpPr>
          <p:cNvPr id="1048834" name="矩形 10"/>
          <p:cNvSpPr/>
          <p:nvPr/>
        </p:nvSpPr>
        <p:spPr>
          <a:xfrm>
            <a:off x="1976120" y="7250430"/>
            <a:ext cx="5106670" cy="680085"/>
          </a:xfrm>
          <a:prstGeom prst="rect">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tx1"/>
                </a:solidFill>
                <a:latin typeface="微软雅黑" panose="020B0503020204020204" pitchFamily="34" charset="-122"/>
                <a:ea typeface="微软雅黑" panose="020B0503020204020204" pitchFamily="34" charset="-122"/>
              </a:rPr>
              <a:t>确定村庄发展指引、指标管控等</a:t>
            </a:r>
            <a:endParaRPr lang="zh-CN" altLang="en-US" b="1">
              <a:latin typeface="微软雅黑" panose="020B0503020204020204" pitchFamily="34" charset="-122"/>
              <a:ea typeface="微软雅黑" panose="020B0503020204020204" pitchFamily="34" charset="-122"/>
            </a:endParaRPr>
          </a:p>
        </p:txBody>
      </p:sp>
      <p:sp>
        <p:nvSpPr>
          <p:cNvPr id="1048835" name="矩形 14"/>
          <p:cNvSpPr/>
          <p:nvPr>
            <p:custDataLst>
              <p:tags r:id="rId1"/>
            </p:custDataLst>
          </p:nvPr>
        </p:nvSpPr>
        <p:spPr>
          <a:xfrm>
            <a:off x="569595" y="4764405"/>
            <a:ext cx="1325245" cy="401320"/>
          </a:xfrm>
          <a:prstGeom prst="rect">
            <a:avLst/>
          </a:prstGeom>
          <a:solidFill>
            <a:schemeClr val="accent5">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indent="0" algn="l" defTabSz="266700" fontAlgn="auto">
              <a:lnSpc>
                <a:spcPct val="100000"/>
              </a:lnSpc>
              <a:spcAft>
                <a:spcPct val="0"/>
              </a:spcAft>
            </a:pPr>
            <a:r>
              <a:rPr lang="zh-CN" altLang="en-US" b="1">
                <a:latin typeface="微软雅黑" panose="020B0503020204020204" pitchFamily="34" charset="-122"/>
                <a:ea typeface="微软雅黑" panose="020B0503020204020204" pitchFamily="34" charset="-122"/>
                <a:sym typeface="+mn-ea"/>
              </a:rPr>
              <a:t>规划传导</a:t>
            </a:r>
            <a:endParaRPr lang="zh-CN" altLang="en-US" b="1">
              <a:latin typeface="微软雅黑" panose="020B0503020204020204" pitchFamily="34" charset="-122"/>
              <a:ea typeface="微软雅黑" panose="020B0503020204020204" pitchFamily="34" charset="-122"/>
              <a:cs typeface="华文楷体" panose="02010600040101010101" charset="-122"/>
              <a:sym typeface="+mn-ea"/>
            </a:endParaRPr>
          </a:p>
        </p:txBody>
      </p:sp>
      <p:sp>
        <p:nvSpPr>
          <p:cNvPr id="1048836" name="矩形 15"/>
          <p:cNvSpPr/>
          <p:nvPr>
            <p:custDataLst>
              <p:tags r:id="rId2"/>
            </p:custDataLst>
          </p:nvPr>
        </p:nvSpPr>
        <p:spPr>
          <a:xfrm>
            <a:off x="569595" y="1494790"/>
            <a:ext cx="1297940" cy="401320"/>
          </a:xfrm>
          <a:prstGeom prst="rect">
            <a:avLst/>
          </a:prstGeom>
          <a:solidFill>
            <a:schemeClr val="accent5">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indent="0" algn="l" defTabSz="266700" fontAlgn="auto">
              <a:lnSpc>
                <a:spcPct val="100000"/>
              </a:lnSpc>
              <a:spcAft>
                <a:spcPct val="0"/>
              </a:spcAft>
            </a:pPr>
            <a:r>
              <a:rPr lang="zh-CN" altLang="en-US" b="1">
                <a:latin typeface="微软雅黑" panose="020B0503020204020204" pitchFamily="34" charset="-122"/>
                <a:ea typeface="微软雅黑" panose="020B0503020204020204" pitchFamily="34" charset="-122"/>
                <a:sym typeface="+mn-ea"/>
              </a:rPr>
              <a:t>政策保障</a:t>
            </a:r>
            <a:endParaRPr lang="zh-CN" altLang="en-US" b="1">
              <a:latin typeface="微软雅黑" panose="020B0503020204020204" pitchFamily="34" charset="-122"/>
              <a:ea typeface="微软雅黑" panose="020B0503020204020204" pitchFamily="34" charset="-122"/>
              <a:cs typeface="华文楷体" panose="02010600040101010101" charset="-122"/>
              <a:sym typeface="+mn-ea"/>
            </a:endParaRPr>
          </a:p>
        </p:txBody>
      </p:sp>
      <p:sp>
        <p:nvSpPr>
          <p:cNvPr id="1048837" name="矩形 16"/>
          <p:cNvSpPr/>
          <p:nvPr/>
        </p:nvSpPr>
        <p:spPr>
          <a:xfrm>
            <a:off x="569595" y="2012950"/>
            <a:ext cx="6513195" cy="2519045"/>
          </a:xfrm>
          <a:prstGeom prst="rect">
            <a:avLst/>
          </a:prstGeom>
          <a:noFill/>
          <a:ln w="28575" cmpd="dbl">
            <a:solidFill>
              <a:schemeClr val="accent1">
                <a:shade val="50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838" name="文本框 17"/>
          <p:cNvSpPr txBox="1"/>
          <p:nvPr/>
        </p:nvSpPr>
        <p:spPr>
          <a:xfrm>
            <a:off x="548005" y="2080895"/>
            <a:ext cx="5822950" cy="2329815"/>
          </a:xfrm>
          <a:prstGeom prst="rect">
            <a:avLst/>
          </a:prstGeom>
        </p:spPr>
        <p:txBody>
          <a:bodyPr wrap="square">
            <a:noAutofit/>
          </a:bodyPr>
          <a:p>
            <a:pPr indent="0" algn="just" defTabSz="266700" fontAlgn="auto">
              <a:lnSpc>
                <a:spcPts val="3000"/>
              </a:lnSpc>
              <a:spcAft>
                <a:spcPct val="0"/>
              </a:spcAft>
            </a:pP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rPr>
              <a:t>①</a:t>
            </a:r>
            <a:r>
              <a:rPr lang="en-US" altLang="zh-CN" sz="20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加强党的领导</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indent="0" algn="just" defTabSz="266700" fontAlgn="auto">
              <a:lnSpc>
                <a:spcPts val="3000"/>
              </a:lnSpc>
              <a:spcAft>
                <a:spcPct val="0"/>
              </a:spcAft>
            </a:pPr>
            <a:r>
              <a:rPr lang="en-US" altLang="zh-CN" sz="2000">
                <a:latin typeface="微软雅黑" panose="020B0503020204020204" pitchFamily="34" charset="-122"/>
                <a:ea typeface="微软雅黑" panose="020B0503020204020204" pitchFamily="34" charset="-122"/>
                <a:cs typeface="微软雅黑" panose="020B0503020204020204" pitchFamily="34" charset="-122"/>
                <a:sym typeface="+mn-ea"/>
              </a:rPr>
              <a:t>② </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健全配套政策机制</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indent="0" algn="just" defTabSz="266700" fontAlgn="auto">
              <a:lnSpc>
                <a:spcPts val="3000"/>
              </a:lnSpc>
              <a:spcAft>
                <a:spcPct val="0"/>
              </a:spcAft>
            </a:pPr>
            <a:r>
              <a:rPr lang="en-US" altLang="zh-CN" sz="2000">
                <a:latin typeface="微软雅黑" panose="020B0503020204020204" pitchFamily="34" charset="-122"/>
                <a:ea typeface="微软雅黑" panose="020B0503020204020204" pitchFamily="34" charset="-122"/>
                <a:cs typeface="微软雅黑" panose="020B0503020204020204" pitchFamily="34" charset="-122"/>
                <a:sym typeface="+mn-ea"/>
              </a:rPr>
              <a:t>③ </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建设国土空间规划“一张图”</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indent="0" algn="just" defTabSz="266700" fontAlgn="auto">
              <a:lnSpc>
                <a:spcPts val="3000"/>
              </a:lnSpc>
              <a:spcAft>
                <a:spcPct val="0"/>
              </a:spcAft>
            </a:pPr>
            <a:r>
              <a:rPr lang="en-US" altLang="zh-CN" sz="2000">
                <a:latin typeface="微软雅黑" panose="020B0503020204020204" pitchFamily="34" charset="-122"/>
                <a:ea typeface="微软雅黑" panose="020B0503020204020204" pitchFamily="34" charset="-122"/>
                <a:cs typeface="微软雅黑" panose="020B0503020204020204" pitchFamily="34" charset="-122"/>
                <a:sym typeface="+mn-ea"/>
              </a:rPr>
              <a:t>④ </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实施规划全生命周期管理</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indent="0" algn="just" defTabSz="266700" fontAlgn="auto">
              <a:lnSpc>
                <a:spcPts val="3000"/>
              </a:lnSpc>
              <a:spcAft>
                <a:spcPct val="0"/>
              </a:spcAft>
            </a:pPr>
            <a:r>
              <a:rPr lang="en-US" altLang="zh-CN" sz="2000">
                <a:latin typeface="微软雅黑" panose="020B0503020204020204" pitchFamily="34" charset="-122"/>
                <a:ea typeface="微软雅黑" panose="020B0503020204020204" pitchFamily="34" charset="-122"/>
                <a:cs typeface="微软雅黑" panose="020B0503020204020204" pitchFamily="34" charset="-122"/>
                <a:sym typeface="+mn-ea"/>
              </a:rPr>
              <a:t>⑤ </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规划传导与管控</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indent="0" algn="just" defTabSz="266700" fontAlgn="auto">
              <a:lnSpc>
                <a:spcPts val="3000"/>
              </a:lnSpc>
              <a:spcAft>
                <a:spcPct val="0"/>
              </a:spcAft>
            </a:pPr>
            <a:r>
              <a:rPr lang="en-US" altLang="zh-CN" sz="2000">
                <a:latin typeface="微软雅黑" panose="020B0503020204020204" pitchFamily="34" charset="-122"/>
                <a:ea typeface="微软雅黑" panose="020B0503020204020204" pitchFamily="34" charset="-122"/>
                <a:cs typeface="微软雅黑" panose="020B0503020204020204" pitchFamily="34" charset="-122"/>
                <a:sym typeface="+mn-ea"/>
              </a:rPr>
              <a:t>⑥ </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近期行动计划</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48839" name="矩形 12"/>
          <p:cNvSpPr/>
          <p:nvPr>
            <p:custDataLst>
              <p:tags r:id="rId3"/>
            </p:custDataLst>
          </p:nvPr>
        </p:nvSpPr>
        <p:spPr>
          <a:xfrm>
            <a:off x="570230" y="8131810"/>
            <a:ext cx="1325245" cy="401320"/>
          </a:xfrm>
          <a:prstGeom prst="rect">
            <a:avLst/>
          </a:prstGeom>
          <a:solidFill>
            <a:schemeClr val="accent5">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indent="0" algn="l" defTabSz="266700" fontAlgn="auto">
              <a:lnSpc>
                <a:spcPct val="100000"/>
              </a:lnSpc>
              <a:spcAft>
                <a:spcPct val="0"/>
              </a:spcAft>
            </a:pPr>
            <a:r>
              <a:rPr lang="zh-CN" altLang="en-US" b="1">
                <a:latin typeface="微软雅黑" panose="020B0503020204020204" pitchFamily="34" charset="-122"/>
                <a:ea typeface="微软雅黑" panose="020B0503020204020204" pitchFamily="34" charset="-122"/>
                <a:sym typeface="+mn-ea"/>
              </a:rPr>
              <a:t>规划实施</a:t>
            </a:r>
            <a:endParaRPr lang="zh-CN" altLang="en-US" b="1">
              <a:latin typeface="微软雅黑" panose="020B0503020204020204" pitchFamily="34" charset="-122"/>
              <a:ea typeface="微软雅黑" panose="020B0503020204020204" pitchFamily="34" charset="-122"/>
              <a:cs typeface="华文楷体" panose="02010600040101010101" charset="-122"/>
              <a:sym typeface="+mn-ea"/>
            </a:endParaRPr>
          </a:p>
        </p:txBody>
      </p:sp>
      <p:sp>
        <p:nvSpPr>
          <p:cNvPr id="1048840" name="矩形 13"/>
          <p:cNvSpPr/>
          <p:nvPr/>
        </p:nvSpPr>
        <p:spPr>
          <a:xfrm>
            <a:off x="568960" y="8733790"/>
            <a:ext cx="6513830" cy="1654175"/>
          </a:xfrm>
          <a:prstGeom prst="rect">
            <a:avLst/>
          </a:prstGeom>
          <a:noFill/>
          <a:ln w="28575" cmpd="dbl">
            <a:solidFill>
              <a:schemeClr val="accent1">
                <a:shade val="50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841" name="文本框 18"/>
          <p:cNvSpPr txBox="1"/>
          <p:nvPr/>
        </p:nvSpPr>
        <p:spPr>
          <a:xfrm>
            <a:off x="570230" y="8760460"/>
            <a:ext cx="6513195" cy="1163955"/>
          </a:xfrm>
          <a:prstGeom prst="rect">
            <a:avLst/>
          </a:prstGeom>
          <a:noFill/>
        </p:spPr>
        <p:txBody>
          <a:bodyPr wrap="square" rtlCol="0" anchor="t">
            <a:noAutofit/>
          </a:bodyPr>
          <a:p>
            <a:pPr algn="ct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rPr>
              <a:t>落实重大项目保障，纳入国土空间规划</a:t>
            </a:r>
            <a:r>
              <a:rPr lang="en-US" altLang="zh-CN" sz="20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rPr>
              <a:t>一张图</a:t>
            </a:r>
            <a:r>
              <a:rPr lang="en-US" altLang="zh-CN" sz="20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48842" name="任意多边形 52"/>
          <p:cNvSpPr/>
          <p:nvPr>
            <p:custDataLst>
              <p:tags r:id="rId4"/>
            </p:custDataLst>
          </p:nvPr>
        </p:nvSpPr>
        <p:spPr>
          <a:xfrm rot="7380000">
            <a:off x="783353" y="9338804"/>
            <a:ext cx="470473" cy="46113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240"/>
          </a:p>
        </p:txBody>
      </p:sp>
      <p:sp>
        <p:nvSpPr>
          <p:cNvPr id="1048843" name="任意多边形 53"/>
          <p:cNvSpPr/>
          <p:nvPr>
            <p:custDataLst>
              <p:tags r:id="rId5"/>
            </p:custDataLst>
          </p:nvPr>
        </p:nvSpPr>
        <p:spPr>
          <a:xfrm rot="7380000">
            <a:off x="726336" y="9361477"/>
            <a:ext cx="383447" cy="41645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240"/>
          </a:p>
        </p:txBody>
      </p:sp>
      <p:sp>
        <p:nvSpPr>
          <p:cNvPr id="1048844" name="任意多边形 54"/>
          <p:cNvSpPr/>
          <p:nvPr>
            <p:custDataLst>
              <p:tags r:id="rId6"/>
            </p:custDataLst>
          </p:nvPr>
        </p:nvSpPr>
        <p:spPr>
          <a:xfrm rot="7020000">
            <a:off x="1611601" y="9624554"/>
            <a:ext cx="470473" cy="46113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240"/>
          </a:p>
        </p:txBody>
      </p:sp>
      <p:sp>
        <p:nvSpPr>
          <p:cNvPr id="1048845" name="任意多边形 55"/>
          <p:cNvSpPr/>
          <p:nvPr>
            <p:custDataLst>
              <p:tags r:id="rId7"/>
            </p:custDataLst>
          </p:nvPr>
        </p:nvSpPr>
        <p:spPr>
          <a:xfrm rot="7020000">
            <a:off x="1554584" y="9647227"/>
            <a:ext cx="383447" cy="41645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240"/>
          </a:p>
        </p:txBody>
      </p:sp>
      <p:sp>
        <p:nvSpPr>
          <p:cNvPr id="1048846" name="任意多边形 56"/>
          <p:cNvSpPr/>
          <p:nvPr>
            <p:custDataLst>
              <p:tags r:id="rId8"/>
            </p:custDataLst>
          </p:nvPr>
        </p:nvSpPr>
        <p:spPr>
          <a:xfrm rot="6060000">
            <a:off x="2386935" y="9800449"/>
            <a:ext cx="470473" cy="46113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240"/>
          </a:p>
        </p:txBody>
      </p:sp>
      <p:sp>
        <p:nvSpPr>
          <p:cNvPr id="1048847" name="任意多边形 57"/>
          <p:cNvSpPr/>
          <p:nvPr>
            <p:custDataLst>
              <p:tags r:id="rId9"/>
            </p:custDataLst>
          </p:nvPr>
        </p:nvSpPr>
        <p:spPr>
          <a:xfrm rot="6060000">
            <a:off x="2329918" y="9823122"/>
            <a:ext cx="383447" cy="41645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240"/>
          </a:p>
        </p:txBody>
      </p:sp>
      <p:sp>
        <p:nvSpPr>
          <p:cNvPr id="1048848" name="任意多边形 58"/>
          <p:cNvSpPr/>
          <p:nvPr>
            <p:custDataLst>
              <p:tags r:id="rId10"/>
            </p:custDataLst>
          </p:nvPr>
        </p:nvSpPr>
        <p:spPr>
          <a:xfrm rot="5760000">
            <a:off x="3245436" y="9868394"/>
            <a:ext cx="470473" cy="46113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240"/>
          </a:p>
        </p:txBody>
      </p:sp>
      <p:sp>
        <p:nvSpPr>
          <p:cNvPr id="1048849" name="任意多边形 59"/>
          <p:cNvSpPr/>
          <p:nvPr>
            <p:custDataLst>
              <p:tags r:id="rId11"/>
            </p:custDataLst>
          </p:nvPr>
        </p:nvSpPr>
        <p:spPr>
          <a:xfrm rot="5760000">
            <a:off x="3188419" y="9891067"/>
            <a:ext cx="383447" cy="41645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240"/>
          </a:p>
        </p:txBody>
      </p:sp>
      <p:sp>
        <p:nvSpPr>
          <p:cNvPr id="1048850" name="文本框 60"/>
          <p:cNvSpPr txBox="1"/>
          <p:nvPr>
            <p:custDataLst>
              <p:tags r:id="rId12"/>
            </p:custDataLst>
          </p:nvPr>
        </p:nvSpPr>
        <p:spPr>
          <a:xfrm rot="1080000">
            <a:off x="535305" y="9436100"/>
            <a:ext cx="718820" cy="266065"/>
          </a:xfrm>
          <a:prstGeom prst="rect">
            <a:avLst/>
          </a:prstGeom>
          <a:noFill/>
        </p:spPr>
        <p:txBody>
          <a:bodyPr wrap="square" rtlCol="0">
            <a:noAutofit/>
          </a:bodyPr>
          <a:p>
            <a:pPr algn="ctr"/>
            <a:r>
              <a:rPr lang="zh-CN" altLang="en-US" sz="1000" b="1" dirty="0">
                <a:solidFill>
                  <a:schemeClr val="bg1"/>
                </a:solidFill>
                <a:latin typeface="微软雅黑" panose="020B0503020204020204" pitchFamily="34" charset="-122"/>
                <a:ea typeface="微软雅黑" panose="020B0503020204020204" pitchFamily="34" charset="-122"/>
              </a:rPr>
              <a:t>交通</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1048851" name="文本框 61"/>
          <p:cNvSpPr txBox="1"/>
          <p:nvPr>
            <p:custDataLst>
              <p:tags r:id="rId13"/>
            </p:custDataLst>
          </p:nvPr>
        </p:nvSpPr>
        <p:spPr>
          <a:xfrm rot="360000">
            <a:off x="3126740" y="9982835"/>
            <a:ext cx="480695" cy="266065"/>
          </a:xfrm>
          <a:prstGeom prst="rect">
            <a:avLst/>
          </a:prstGeom>
          <a:noFill/>
        </p:spPr>
        <p:txBody>
          <a:bodyPr wrap="square" rtlCol="0">
            <a:noAutofit/>
          </a:bodyPr>
          <a:p>
            <a:pPr algn="ctr"/>
            <a:r>
              <a:rPr lang="zh-CN" altLang="en-US" sz="1000" b="1" dirty="0">
                <a:solidFill>
                  <a:schemeClr val="bg1"/>
                </a:solidFill>
                <a:latin typeface="微软雅黑" panose="020B0503020204020204" pitchFamily="34" charset="-122"/>
                <a:ea typeface="微软雅黑" panose="020B0503020204020204" pitchFamily="34" charset="-122"/>
              </a:rPr>
              <a:t>军事</a:t>
            </a:r>
            <a:endParaRPr lang="zh-CN" altLang="en-US" sz="1000" b="1" dirty="0">
              <a:solidFill>
                <a:schemeClr val="tx1"/>
              </a:solidFill>
              <a:latin typeface="微软雅黑" panose="020B0503020204020204" pitchFamily="34" charset="-122"/>
              <a:ea typeface="微软雅黑" panose="020B0503020204020204" pitchFamily="34" charset="-122"/>
            </a:endParaRPr>
          </a:p>
        </p:txBody>
      </p:sp>
      <p:sp>
        <p:nvSpPr>
          <p:cNvPr id="1048852" name="文本框 62"/>
          <p:cNvSpPr txBox="1"/>
          <p:nvPr>
            <p:custDataLst>
              <p:tags r:id="rId14"/>
            </p:custDataLst>
          </p:nvPr>
        </p:nvSpPr>
        <p:spPr>
          <a:xfrm rot="720000">
            <a:off x="2218690" y="9911080"/>
            <a:ext cx="504190" cy="266065"/>
          </a:xfrm>
          <a:prstGeom prst="rect">
            <a:avLst/>
          </a:prstGeom>
          <a:noFill/>
        </p:spPr>
        <p:txBody>
          <a:bodyPr wrap="square" rtlCol="0">
            <a:noAutofit/>
          </a:bodyPr>
          <a:p>
            <a:pPr algn="ctr"/>
            <a:r>
              <a:rPr lang="zh-CN" altLang="en-US" sz="1000" b="1" dirty="0">
                <a:solidFill>
                  <a:schemeClr val="bg1"/>
                </a:solidFill>
                <a:latin typeface="微软雅黑" panose="020B0503020204020204" pitchFamily="34" charset="-122"/>
                <a:ea typeface="微软雅黑" panose="020B0503020204020204" pitchFamily="34" charset="-122"/>
              </a:rPr>
              <a:t>水利</a:t>
            </a:r>
            <a:endParaRPr lang="zh-CN" altLang="en-US" sz="1000" b="1">
              <a:solidFill>
                <a:schemeClr val="tx1"/>
              </a:solidFill>
              <a:latin typeface="微软雅黑" panose="020B0503020204020204" pitchFamily="34" charset="-122"/>
              <a:ea typeface="微软雅黑" panose="020B0503020204020204" pitchFamily="34" charset="-122"/>
            </a:endParaRPr>
          </a:p>
        </p:txBody>
      </p:sp>
      <p:sp>
        <p:nvSpPr>
          <p:cNvPr id="1048853" name="文本框 63"/>
          <p:cNvSpPr txBox="1"/>
          <p:nvPr>
            <p:custDataLst>
              <p:tags r:id="rId15"/>
            </p:custDataLst>
          </p:nvPr>
        </p:nvSpPr>
        <p:spPr>
          <a:xfrm rot="1200000">
            <a:off x="1422400" y="9726930"/>
            <a:ext cx="522605" cy="266065"/>
          </a:xfrm>
          <a:prstGeom prst="rect">
            <a:avLst/>
          </a:prstGeom>
          <a:noFill/>
        </p:spPr>
        <p:txBody>
          <a:bodyPr wrap="square" rtlCol="0">
            <a:noAutofit/>
          </a:bodyPr>
          <a:p>
            <a:pPr algn="ctr"/>
            <a:r>
              <a:rPr lang="zh-CN" altLang="en-US" sz="1000" b="1" dirty="0">
                <a:solidFill>
                  <a:schemeClr val="bg1"/>
                </a:solidFill>
                <a:latin typeface="微软雅黑" panose="020B0503020204020204" pitchFamily="34" charset="-122"/>
                <a:ea typeface="微软雅黑" panose="020B0503020204020204" pitchFamily="34" charset="-122"/>
              </a:rPr>
              <a:t>能源</a:t>
            </a:r>
            <a:endParaRPr lang="zh-CN" altLang="en-US" sz="1000" b="1">
              <a:solidFill>
                <a:schemeClr val="tx1"/>
              </a:solidFill>
              <a:latin typeface="微软雅黑" panose="020B0503020204020204" pitchFamily="34" charset="-122"/>
              <a:ea typeface="微软雅黑" panose="020B0503020204020204" pitchFamily="34" charset="-122"/>
            </a:endParaRPr>
          </a:p>
        </p:txBody>
      </p:sp>
      <p:sp>
        <p:nvSpPr>
          <p:cNvPr id="1048854" name="任意多边形 64"/>
          <p:cNvSpPr/>
          <p:nvPr>
            <p:custDataLst>
              <p:tags r:id="rId16"/>
            </p:custDataLst>
          </p:nvPr>
        </p:nvSpPr>
        <p:spPr>
          <a:xfrm rot="4740000">
            <a:off x="5931486" y="9488029"/>
            <a:ext cx="470473" cy="46113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240"/>
          </a:p>
        </p:txBody>
      </p:sp>
      <p:sp>
        <p:nvSpPr>
          <p:cNvPr id="1048855" name="任意多边形 65"/>
          <p:cNvSpPr/>
          <p:nvPr>
            <p:custDataLst>
              <p:tags r:id="rId17"/>
            </p:custDataLst>
          </p:nvPr>
        </p:nvSpPr>
        <p:spPr>
          <a:xfrm rot="4740000">
            <a:off x="5874469" y="9510702"/>
            <a:ext cx="383447" cy="41645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240"/>
          </a:p>
        </p:txBody>
      </p:sp>
      <p:sp>
        <p:nvSpPr>
          <p:cNvPr id="1048856" name="文本框 66"/>
          <p:cNvSpPr txBox="1"/>
          <p:nvPr>
            <p:custDataLst>
              <p:tags r:id="rId18"/>
            </p:custDataLst>
          </p:nvPr>
        </p:nvSpPr>
        <p:spPr>
          <a:xfrm rot="20940000">
            <a:off x="5852160" y="9425305"/>
            <a:ext cx="318135" cy="443230"/>
          </a:xfrm>
          <a:prstGeom prst="rect">
            <a:avLst/>
          </a:prstGeom>
          <a:noFill/>
        </p:spPr>
        <p:txBody>
          <a:bodyPr wrap="square" rtlCol="0">
            <a:noAutofit/>
          </a:bodyPr>
          <a:p>
            <a:pPr algn="ctr"/>
            <a:r>
              <a:rPr lang="zh-CN" altLang="en-US" sz="2000" b="1" dirty="0">
                <a:solidFill>
                  <a:schemeClr val="bg1"/>
                </a:solidFill>
                <a:latin typeface="微软雅黑" panose="020B0503020204020204" pitchFamily="34" charset="-122"/>
                <a:ea typeface="微软雅黑" panose="020B0503020204020204" pitchFamily="34" charset="-122"/>
              </a:rPr>
              <a:t>…</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048857" name="任意多边形 70"/>
          <p:cNvSpPr/>
          <p:nvPr>
            <p:custDataLst>
              <p:tags r:id="rId19"/>
            </p:custDataLst>
          </p:nvPr>
        </p:nvSpPr>
        <p:spPr>
          <a:xfrm rot="4500000">
            <a:off x="4487496" y="9811244"/>
            <a:ext cx="470473" cy="46113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240"/>
          </a:p>
        </p:txBody>
      </p:sp>
      <p:sp>
        <p:nvSpPr>
          <p:cNvPr id="1048858" name="任意多边形 71"/>
          <p:cNvSpPr/>
          <p:nvPr>
            <p:custDataLst>
              <p:tags r:id="rId20"/>
            </p:custDataLst>
          </p:nvPr>
        </p:nvSpPr>
        <p:spPr>
          <a:xfrm rot="4500000">
            <a:off x="4430479" y="9833917"/>
            <a:ext cx="383447" cy="41645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240"/>
          </a:p>
        </p:txBody>
      </p:sp>
      <p:sp>
        <p:nvSpPr>
          <p:cNvPr id="1048859" name="文本框 72"/>
          <p:cNvSpPr txBox="1"/>
          <p:nvPr>
            <p:custDataLst>
              <p:tags r:id="rId21"/>
            </p:custDataLst>
          </p:nvPr>
        </p:nvSpPr>
        <p:spPr>
          <a:xfrm rot="21360000">
            <a:off x="4379595" y="9919335"/>
            <a:ext cx="480695" cy="266065"/>
          </a:xfrm>
          <a:prstGeom prst="rect">
            <a:avLst/>
          </a:prstGeom>
          <a:noFill/>
        </p:spPr>
        <p:txBody>
          <a:bodyPr wrap="square" rtlCol="0">
            <a:noAutofit/>
          </a:bodyPr>
          <a:p>
            <a:pPr algn="ctr"/>
            <a:r>
              <a:rPr lang="zh-CN" altLang="en-US" sz="1000" b="1" dirty="0">
                <a:solidFill>
                  <a:schemeClr val="bg1"/>
                </a:solidFill>
                <a:latin typeface="微软雅黑" panose="020B0503020204020204" pitchFamily="34" charset="-122"/>
                <a:ea typeface="微软雅黑" panose="020B0503020204020204" pitchFamily="34" charset="-122"/>
              </a:rPr>
              <a:t>民生</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Tree>
    <p:custDataLst>
      <p:tags r:id="rId22"/>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14" name=""/>
        <p:cNvGrpSpPr/>
        <p:nvPr/>
      </p:nvGrpSpPr>
      <p:grpSpPr>
        <a:xfrm>
          <a:off x="0" y="0"/>
          <a:ext cx="0" cy="0"/>
          <a:chOff x="0" y="0"/>
          <a:chExt cx="0" cy="0"/>
        </a:xfrm>
      </p:grpSpPr>
      <p:sp>
        <p:nvSpPr>
          <p:cNvPr id="1048862" name="矩形 30"/>
          <p:cNvSpPr/>
          <p:nvPr/>
        </p:nvSpPr>
        <p:spPr>
          <a:xfrm>
            <a:off x="0" y="0"/>
            <a:ext cx="7572375" cy="10690860"/>
          </a:xfrm>
          <a:prstGeom prst="rect">
            <a:avLst/>
          </a:prstGeom>
          <a:gradFill>
            <a:gsLst>
              <a:gs pos="33000">
                <a:srgbClr val="7FAAE2"/>
              </a:gs>
              <a:gs pos="63000">
                <a:srgbClr val="F3F7FA"/>
              </a:gs>
              <a:gs pos="82000">
                <a:schemeClr val="accent1">
                  <a:lumMod val="5000"/>
                  <a:lumOff val="95000"/>
                </a:schemeClr>
              </a:gs>
              <a:gs pos="100000">
                <a:schemeClr val="accent1">
                  <a:lumMod val="30000"/>
                  <a:lumOff val="7000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097187" name="图片 19"/>
          <p:cNvPicPr>
            <a:picLocks noChangeAspect="1"/>
          </p:cNvPicPr>
          <p:nvPr/>
        </p:nvPicPr>
        <p:blipFill>
          <a:blip r:embed="rId1"/>
          <a:srcRect t="15134" r="4340" b="26832"/>
          <a:stretch>
            <a:fillRect/>
          </a:stretch>
        </p:blipFill>
        <p:spPr>
          <a:xfrm>
            <a:off x="0" y="3582035"/>
            <a:ext cx="7559675" cy="7108825"/>
          </a:xfrm>
          <a:prstGeom prst="rect">
            <a:avLst/>
          </a:prstGeom>
        </p:spPr>
      </p:pic>
      <p:cxnSp>
        <p:nvCxnSpPr>
          <p:cNvPr id="3145750" name="直接连接符 41"/>
          <p:cNvCxnSpPr/>
          <p:nvPr/>
        </p:nvCxnSpPr>
        <p:spPr>
          <a:xfrm flipV="1">
            <a:off x="-3175" y="3538220"/>
            <a:ext cx="7562850" cy="43180"/>
          </a:xfrm>
          <a:prstGeom prst="line">
            <a:avLst/>
          </a:prstGeom>
          <a:ln w="127000" cap="rnd">
            <a:solidFill>
              <a:schemeClr val="bg1"/>
            </a:solidFill>
            <a:round/>
          </a:ln>
        </p:spPr>
        <p:style>
          <a:lnRef idx="0">
            <a:srgbClr val="FFFFFF"/>
          </a:lnRef>
          <a:fillRef idx="0">
            <a:srgbClr val="FFFFFF"/>
          </a:fillRef>
          <a:effectRef idx="0">
            <a:srgbClr val="FFFFFF"/>
          </a:effectRef>
          <a:fontRef idx="minor">
            <a:schemeClr val="tx1"/>
          </a:fontRef>
        </p:style>
      </p:cxnSp>
      <p:sp>
        <p:nvSpPr>
          <p:cNvPr id="1048863" name="矩形 21"/>
          <p:cNvSpPr/>
          <p:nvPr/>
        </p:nvSpPr>
        <p:spPr>
          <a:xfrm>
            <a:off x="0" y="3582035"/>
            <a:ext cx="7572375" cy="7186295"/>
          </a:xfrm>
          <a:prstGeom prst="rect">
            <a:avLst/>
          </a:prstGeom>
          <a:solidFill>
            <a:schemeClr val="bg1">
              <a:lumMod val="95000"/>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864" name="文本框 22"/>
          <p:cNvSpPr txBox="1"/>
          <p:nvPr/>
        </p:nvSpPr>
        <p:spPr>
          <a:xfrm>
            <a:off x="0" y="1475105"/>
            <a:ext cx="7559675" cy="597535"/>
          </a:xfrm>
          <a:prstGeom prst="rect">
            <a:avLst/>
          </a:prstGeom>
          <a:noFill/>
        </p:spPr>
        <p:txBody>
          <a:bodyPr wrap="square" rtlCol="0" anchor="t">
            <a:noAutofit/>
          </a:bodyPr>
          <a:p>
            <a:pPr algn="ctr"/>
            <a:r>
              <a:rPr lang="zh-CN" altLang="en-US" sz="20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2035 · 共绘蓝图</a:t>
            </a:r>
            <a:endParaRPr lang="zh-CN" altLang="en-US" sz="20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48865" name="文本框 23"/>
          <p:cNvSpPr txBox="1"/>
          <p:nvPr/>
        </p:nvSpPr>
        <p:spPr>
          <a:xfrm>
            <a:off x="568960" y="3732530"/>
            <a:ext cx="6513830" cy="5378450"/>
          </a:xfrm>
          <a:prstGeom prst="rect">
            <a:avLst/>
          </a:prstGeom>
          <a:noFill/>
        </p:spPr>
        <p:txBody>
          <a:bodyPr wrap="square" rtlCol="0" anchor="t">
            <a:noAutofit/>
          </a:bodyPr>
          <a:p>
            <a:pPr algn="ctr" fontAlgn="auto">
              <a:lnSpc>
                <a:spcPts val="2000"/>
              </a:lnSpc>
              <a:buClrTx/>
              <a:buSzTx/>
              <a:buFontTx/>
            </a:pPr>
            <a:r>
              <a:rPr lang="zh-CN" altLang="en-US" sz="1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《双鸭山市尖山区安邦乡国土空间总体规划（2021-2035年）》（草案）公示</a:t>
            </a:r>
            <a:endParaRPr lang="zh-CN" altLang="en-US" sz="1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457200" algn="l" fontAlgn="auto">
              <a:lnSpc>
                <a:spcPts val="2000"/>
              </a:lnSpc>
              <a:buClrTx/>
              <a:buSzTx/>
              <a:buFontTx/>
            </a:pPr>
            <a:r>
              <a:rPr lang="zh-CN" altLang="en-US" sz="1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为广泛凝聚社会共识，进一步提升《规划》的科学性和可实施性，现按程序将《规划》（草案）予以公示，面向社会各界公开征求意见。</a:t>
            </a:r>
            <a:endParaRPr lang="zh-CN" altLang="en-US" sz="1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endParaRPr>
          </a:p>
          <a:p>
            <a:pPr algn="just" fontAlgn="auto">
              <a:lnSpc>
                <a:spcPts val="2000"/>
              </a:lnSpc>
              <a:buClrTx/>
              <a:buSzTx/>
              <a:buFontTx/>
            </a:pPr>
            <a:r>
              <a:rPr lang="zh-CN" altLang="en-US" sz="1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一、公示时间：202</a:t>
            </a:r>
            <a:r>
              <a:rPr lang="en-US" altLang="zh-CN" sz="1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1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年</a:t>
            </a:r>
            <a:r>
              <a:rPr lang="en-US" altLang="zh-CN" sz="1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9</a:t>
            </a:r>
            <a:r>
              <a:rPr lang="zh-CN" altLang="en-US" sz="1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月</a:t>
            </a:r>
            <a:r>
              <a:rPr lang="en-US" sz="1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日-202</a:t>
            </a:r>
            <a:r>
              <a:rPr lang="en-US" altLang="zh-CN" sz="1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1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年</a:t>
            </a:r>
            <a:r>
              <a:rPr lang="en-US" altLang="zh-CN" sz="1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10</a:t>
            </a:r>
            <a:r>
              <a:rPr lang="zh-CN" altLang="en-US" sz="1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月</a:t>
            </a:r>
            <a:r>
              <a:rPr lang="en-US" altLang="zh-CN" sz="1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1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日，为期30天。</a:t>
            </a:r>
            <a:endParaRPr lang="zh-CN" altLang="en-US" sz="1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endParaRPr>
          </a:p>
          <a:p>
            <a:pPr algn="just" fontAlgn="auto">
              <a:lnSpc>
                <a:spcPts val="2000"/>
              </a:lnSpc>
              <a:buClrTx/>
              <a:buSzTx/>
              <a:buFontTx/>
            </a:pPr>
            <a:r>
              <a:rPr lang="zh-CN" altLang="en-US" sz="1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二、公示方式：</a:t>
            </a:r>
            <a:endParaRPr lang="zh-CN" altLang="en-US" sz="1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endParaRPr>
          </a:p>
          <a:p>
            <a:pPr algn="just" fontAlgn="auto">
              <a:lnSpc>
                <a:spcPts val="2000"/>
              </a:lnSpc>
              <a:buClrTx/>
              <a:buSzTx/>
              <a:buFontTx/>
            </a:pPr>
            <a:r>
              <a:rPr lang="zh-CN" altLang="en-US" sz="1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1、双鸭山市尖山区人民政府网站：</a:t>
            </a:r>
            <a:endParaRPr lang="zh-CN" altLang="en-US" sz="1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endParaRPr>
          </a:p>
          <a:p>
            <a:pPr algn="just" fontAlgn="auto">
              <a:lnSpc>
                <a:spcPts val="2000"/>
              </a:lnSpc>
              <a:buClrTx/>
              <a:buSzTx/>
              <a:buFontTx/>
            </a:pPr>
            <a:r>
              <a:rPr lang="zh-CN" altLang="en-US" sz="1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http://www.sysjs.gov.cn/</a:t>
            </a:r>
            <a:endParaRPr lang="zh-CN" altLang="en-US" sz="1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fontAlgn="auto">
              <a:lnSpc>
                <a:spcPts val="2000"/>
              </a:lnSpc>
              <a:buClrTx/>
              <a:buSzTx/>
              <a:buFontTx/>
            </a:pPr>
            <a:r>
              <a:rPr lang="zh-CN" altLang="en-US" sz="1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2、双鸭山市自然资源局网站：</a:t>
            </a:r>
            <a:endParaRPr lang="zh-CN" altLang="en-US" sz="1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endParaRPr>
          </a:p>
          <a:p>
            <a:pPr algn="just" fontAlgn="auto">
              <a:lnSpc>
                <a:spcPts val="2000"/>
              </a:lnSpc>
              <a:buClrTx/>
              <a:buSzTx/>
              <a:buFontTx/>
            </a:pPr>
            <a:r>
              <a:rPr lang="zh-CN" altLang="en-US" sz="1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http://www.syszrzy.org.cn/</a:t>
            </a:r>
            <a:endParaRPr lang="zh-CN" altLang="en-US" sz="1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endParaRPr>
          </a:p>
          <a:p>
            <a:pPr algn="just" fontAlgn="auto">
              <a:lnSpc>
                <a:spcPts val="2000"/>
              </a:lnSpc>
              <a:buClrTx/>
              <a:buSzTx/>
              <a:buFontTx/>
            </a:pPr>
            <a:r>
              <a:rPr lang="zh-CN" altLang="en-US" sz="1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三、公示类型：草案公示。</a:t>
            </a:r>
            <a:endParaRPr lang="zh-CN" altLang="en-US" sz="1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endParaRPr>
          </a:p>
          <a:p>
            <a:pPr algn="just" fontAlgn="auto">
              <a:lnSpc>
                <a:spcPts val="2000"/>
              </a:lnSpc>
              <a:buClrTx/>
              <a:buSzTx/>
              <a:buFontTx/>
            </a:pPr>
            <a:r>
              <a:rPr lang="zh-CN" altLang="en-US" sz="1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四、意见收集途径：</a:t>
            </a:r>
            <a:endParaRPr lang="zh-CN" altLang="en-US" sz="1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endParaRPr>
          </a:p>
          <a:p>
            <a:pPr algn="just" fontAlgn="auto">
              <a:lnSpc>
                <a:spcPts val="2000"/>
              </a:lnSpc>
              <a:buClrTx/>
              <a:buSzTx/>
              <a:buFontTx/>
            </a:pPr>
            <a:r>
              <a:rPr lang="zh-CN" altLang="en-US" sz="1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1、电子邮件：syskjgh@163.com</a:t>
            </a:r>
            <a:endParaRPr lang="zh-CN" altLang="en-US" sz="1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endParaRPr>
          </a:p>
          <a:p>
            <a:pPr algn="just" fontAlgn="auto">
              <a:lnSpc>
                <a:spcPts val="2000"/>
              </a:lnSpc>
              <a:buClrTx/>
              <a:buSzTx/>
              <a:buFontTx/>
            </a:pPr>
            <a:r>
              <a:rPr lang="zh-CN" altLang="en-US" sz="1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2、反馈电话：18145388456</a:t>
            </a:r>
            <a:endParaRPr lang="zh-CN" altLang="en-US" sz="1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fontAlgn="auto">
              <a:lnSpc>
                <a:spcPts val="2000"/>
              </a:lnSpc>
              <a:buClrTx/>
              <a:buSzTx/>
              <a:buFontTx/>
            </a:pPr>
            <a:r>
              <a:rPr lang="zh-CN" altLang="en-US" sz="1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3、邮寄地址：双鸭山市尖山区铁西路1号 </a:t>
            </a:r>
            <a:r>
              <a:rPr lang="en-US" altLang="zh-CN" sz="1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双鸭山市自然资源局国土空间规划科</a:t>
            </a:r>
            <a:r>
              <a:rPr lang="en-US" altLang="zh-CN" sz="1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邮编：155100。（邮件标题或信封封面请注明“双鸭山市尖山区安邦乡国土空间总体规划意见建议”字样）。</a:t>
            </a:r>
            <a:endParaRPr lang="zh-CN" altLang="en-US" sz="1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endParaRPr>
          </a:p>
          <a:p>
            <a:pPr algn="just" fontAlgn="auto">
              <a:lnSpc>
                <a:spcPts val="2000"/>
              </a:lnSpc>
              <a:buClrTx/>
              <a:buSzTx/>
              <a:buFontTx/>
            </a:pPr>
            <a:r>
              <a:rPr lang="zh-CN" altLang="en-US" sz="1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请在公示期限内通过电子邮件、信件、电话等方式向我局提交意见和建议。热忱期待您的参与，欢迎您来建言献策！ </a:t>
            </a:r>
            <a:endParaRPr lang="zh-CN" altLang="en-US" sz="1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endParaRPr>
          </a:p>
          <a:p>
            <a:pPr algn="just" fontAlgn="auto">
              <a:lnSpc>
                <a:spcPts val="2000"/>
              </a:lnSpc>
              <a:buClrTx/>
              <a:buSzTx/>
              <a:buFontTx/>
            </a:pPr>
            <a:r>
              <a:rPr lang="zh-CN" altLang="en-US" sz="1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附件：《双鸭山市尖山区安邦乡国土空间总体规划（2021-2035年）》（草案）公示</a:t>
            </a:r>
            <a:endParaRPr lang="zh-CN" altLang="en-US" sz="1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endParaRPr>
          </a:p>
          <a:p>
            <a:pPr algn="just" fontAlgn="auto">
              <a:lnSpc>
                <a:spcPts val="2000"/>
              </a:lnSpc>
              <a:buClrTx/>
              <a:buSzTx/>
              <a:buFontTx/>
            </a:pPr>
            <a:r>
              <a:rPr lang="zh-CN" altLang="en-US" sz="1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最终以双鸭山市人民政府审批后的乡镇规划为准。</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49" name=""/>
        <p:cNvGrpSpPr/>
        <p:nvPr/>
      </p:nvGrpSpPr>
      <p:grpSpPr>
        <a:xfrm>
          <a:off x="0" y="0"/>
          <a:ext cx="0" cy="0"/>
          <a:chOff x="0" y="0"/>
          <a:chExt cx="0" cy="0"/>
        </a:xfrm>
      </p:grpSpPr>
      <p:pic>
        <p:nvPicPr>
          <p:cNvPr id="2097154" name="图片 4" descr="952"/>
          <p:cNvPicPr>
            <a:picLocks noChangeAspect="1"/>
          </p:cNvPicPr>
          <p:nvPr/>
        </p:nvPicPr>
        <p:blipFill>
          <a:blip r:embed="rId1"/>
          <a:stretch>
            <a:fillRect/>
          </a:stretch>
        </p:blipFill>
        <p:spPr>
          <a:xfrm>
            <a:off x="0" y="5631180"/>
            <a:ext cx="7557135" cy="5087620"/>
          </a:xfrm>
          <a:prstGeom prst="rect">
            <a:avLst/>
          </a:prstGeom>
        </p:spPr>
      </p:pic>
      <p:sp>
        <p:nvSpPr>
          <p:cNvPr id="1048589" name="矩形 5"/>
          <p:cNvSpPr/>
          <p:nvPr/>
        </p:nvSpPr>
        <p:spPr>
          <a:xfrm>
            <a:off x="0" y="5630545"/>
            <a:ext cx="7557135" cy="5101590"/>
          </a:xfrm>
          <a:prstGeom prst="rect">
            <a:avLst/>
          </a:prstGeom>
          <a:gradFill>
            <a:gsLst>
              <a:gs pos="0">
                <a:schemeClr val="accent1">
                  <a:lumMod val="5000"/>
                  <a:lumOff val="95000"/>
                </a:schemeClr>
              </a:gs>
              <a:gs pos="70000">
                <a:schemeClr val="accent1">
                  <a:lumMod val="0"/>
                  <a:lumOff val="100000"/>
                  <a:alpha val="50000"/>
                </a:schemeClr>
              </a:gs>
              <a:gs pos="100000">
                <a:schemeClr val="accent1">
                  <a:lumMod val="30000"/>
                  <a:lumOff val="7000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50" name="组合 39"/>
          <p:cNvGrpSpPr/>
          <p:nvPr/>
        </p:nvGrpSpPr>
        <p:grpSpPr>
          <a:xfrm>
            <a:off x="6752455" y="2103877"/>
            <a:ext cx="1217966" cy="260039"/>
            <a:chOff x="10506674" y="227055"/>
            <a:chExt cx="1964212" cy="419364"/>
          </a:xfrm>
        </p:grpSpPr>
        <p:sp>
          <p:nvSpPr>
            <p:cNvPr id="1048590" name="任意多边形: 形状 32"/>
            <p:cNvSpPr/>
            <p:nvPr/>
          </p:nvSpPr>
          <p:spPr>
            <a:xfrm rot="2382982" flipV="1">
              <a:off x="11215149" y="227055"/>
              <a:ext cx="1163320" cy="163484"/>
            </a:xfrm>
            <a:custGeom>
              <a:avLst/>
              <a:gdLst>
                <a:gd name="connsiteX0" fmla="*/ 0 w 1163320"/>
                <a:gd name="connsiteY0" fmla="*/ 0 h 163484"/>
                <a:gd name="connsiteX1" fmla="*/ 196803 w 1163320"/>
                <a:gd name="connsiteY1" fmla="*/ 163484 h 163484"/>
                <a:gd name="connsiteX2" fmla="*/ 1027514 w 1163320"/>
                <a:gd name="connsiteY2" fmla="*/ 163484 h 163484"/>
                <a:gd name="connsiteX3" fmla="*/ 1163320 w 1163320"/>
                <a:gd name="connsiteY3" fmla="*/ 0 h 163484"/>
              </a:gdLst>
              <a:ahLst/>
              <a:cxnLst>
                <a:cxn ang="0">
                  <a:pos x="connsiteX0" y="connsiteY0"/>
                </a:cxn>
                <a:cxn ang="0">
                  <a:pos x="connsiteX1" y="connsiteY1"/>
                </a:cxn>
                <a:cxn ang="0">
                  <a:pos x="connsiteX2" y="connsiteY2"/>
                </a:cxn>
                <a:cxn ang="0">
                  <a:pos x="connsiteX3" y="connsiteY3"/>
                </a:cxn>
              </a:cxnLst>
              <a:rect l="l" t="t" r="r" b="b"/>
              <a:pathLst>
                <a:path w="1163320" h="163484">
                  <a:moveTo>
                    <a:pt x="0" y="0"/>
                  </a:moveTo>
                  <a:lnTo>
                    <a:pt x="196803" y="163484"/>
                  </a:lnTo>
                  <a:lnTo>
                    <a:pt x="1027514" y="163484"/>
                  </a:lnTo>
                  <a:lnTo>
                    <a:pt x="1163320" y="0"/>
                  </a:lnTo>
                  <a:close/>
                </a:path>
              </a:pathLst>
            </a:cu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115">
                <a:solidFill>
                  <a:schemeClr val="bg2">
                    <a:lumMod val="50000"/>
                  </a:schemeClr>
                </a:solidFill>
              </a:endParaRPr>
            </a:p>
          </p:txBody>
        </p:sp>
        <p:sp>
          <p:nvSpPr>
            <p:cNvPr id="1048591" name="任意多边形: 形状 34"/>
            <p:cNvSpPr/>
            <p:nvPr/>
          </p:nvSpPr>
          <p:spPr>
            <a:xfrm rot="2382982" flipV="1">
              <a:off x="10506674" y="482934"/>
              <a:ext cx="1964212" cy="163485"/>
            </a:xfrm>
            <a:custGeom>
              <a:avLst/>
              <a:gdLst>
                <a:gd name="connsiteX0" fmla="*/ 0 w 1964212"/>
                <a:gd name="connsiteY0" fmla="*/ 0 h 163485"/>
                <a:gd name="connsiteX1" fmla="*/ 196804 w 1964212"/>
                <a:gd name="connsiteY1" fmla="*/ 163485 h 163485"/>
                <a:gd name="connsiteX2" fmla="*/ 1828405 w 1964212"/>
                <a:gd name="connsiteY2" fmla="*/ 163485 h 163485"/>
                <a:gd name="connsiteX3" fmla="*/ 1964212 w 1964212"/>
                <a:gd name="connsiteY3" fmla="*/ 1 h 163485"/>
              </a:gdLst>
              <a:ahLst/>
              <a:cxnLst>
                <a:cxn ang="0">
                  <a:pos x="connsiteX0" y="connsiteY0"/>
                </a:cxn>
                <a:cxn ang="0">
                  <a:pos x="connsiteX1" y="connsiteY1"/>
                </a:cxn>
                <a:cxn ang="0">
                  <a:pos x="connsiteX2" y="connsiteY2"/>
                </a:cxn>
                <a:cxn ang="0">
                  <a:pos x="connsiteX3" y="connsiteY3"/>
                </a:cxn>
              </a:cxnLst>
              <a:rect l="l" t="t" r="r" b="b"/>
              <a:pathLst>
                <a:path w="1964212" h="163485">
                  <a:moveTo>
                    <a:pt x="0" y="0"/>
                  </a:moveTo>
                  <a:lnTo>
                    <a:pt x="196804" y="163485"/>
                  </a:lnTo>
                  <a:lnTo>
                    <a:pt x="1828405" y="163485"/>
                  </a:lnTo>
                  <a:lnTo>
                    <a:pt x="1964212" y="1"/>
                  </a:lnTo>
                  <a:close/>
                </a:path>
              </a:pathLst>
            </a:cu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115">
                <a:solidFill>
                  <a:schemeClr val="bg2">
                    <a:lumMod val="50000"/>
                  </a:schemeClr>
                </a:solidFill>
              </a:endParaRPr>
            </a:p>
          </p:txBody>
        </p:sp>
      </p:grpSp>
      <p:sp>
        <p:nvSpPr>
          <p:cNvPr id="1048592" name="object 8"/>
          <p:cNvSpPr txBox="1">
            <a:spLocks noGrp="1"/>
          </p:cNvSpPr>
          <p:nvPr>
            <p:custDataLst>
              <p:tags r:id="rId2"/>
            </p:custDataLst>
          </p:nvPr>
        </p:nvSpPr>
        <p:spPr>
          <a:xfrm>
            <a:off x="488886" y="500507"/>
            <a:ext cx="6624736" cy="735330"/>
          </a:xfrm>
          <a:prstGeom prst="rect">
            <a:avLst/>
          </a:prstGeom>
        </p:spPr>
        <p:txBody>
          <a:bodyPr vert="horz" wrap="square" lIns="0" tIns="12700" rIns="0" bIns="0" rtlCol="0" anchor="ctr">
            <a:spAutoFit/>
          </a:bodyPr>
          <a:lstStyle>
            <a:lvl1pPr algn="ctr" defTabSz="1475105" rtl="0" eaLnBrk="1" latinLnBrk="0" hangingPunct="1">
              <a:spcBef>
                <a:spcPct val="0"/>
              </a:spcBef>
              <a:buNone/>
              <a:defRPr sz="7100" kern="1200">
                <a:solidFill>
                  <a:schemeClr val="tx1"/>
                </a:solidFill>
                <a:latin typeface="+mj-lt"/>
                <a:ea typeface="+mj-ea"/>
                <a:cs typeface="+mj-cs"/>
              </a:defRPr>
            </a:lvl1pPr>
          </a:lstStyle>
          <a:p>
            <a:pPr marL="134620" defTabSz="0">
              <a:lnSpc>
                <a:spcPts val="5635"/>
              </a:lnSpc>
              <a:spcBef>
                <a:spcPts val="100"/>
              </a:spcBef>
              <a:tabLst>
                <a:tab pos="1082675" algn="l"/>
              </a:tabLst>
            </a:pPr>
            <a:r>
              <a:rPr sz="5000" b="1" dirty="0">
                <a:solidFill>
                  <a:srgbClr val="00B0F0"/>
                </a:solidFill>
                <a:latin typeface="微软雅黑" panose="020B0503020204020204" pitchFamily="34" charset="-122"/>
                <a:ea typeface="微软雅黑" panose="020B0503020204020204" pitchFamily="34" charset="-122"/>
                <a:cs typeface="方正综艺简体"/>
              </a:rPr>
              <a:t>目	录</a:t>
            </a:r>
            <a:r>
              <a:rPr lang="en-US" sz="5000" b="1" dirty="0">
                <a:solidFill>
                  <a:srgbClr val="00B0F0"/>
                </a:solidFill>
                <a:latin typeface="微软雅黑" panose="020B0503020204020204" pitchFamily="34" charset="-122"/>
                <a:ea typeface="微软雅黑" panose="020B0503020204020204" pitchFamily="34" charset="-122"/>
                <a:cs typeface="方正综艺简体"/>
              </a:rPr>
              <a:t> </a:t>
            </a:r>
            <a:endParaRPr sz="5000" b="1" dirty="0">
              <a:solidFill>
                <a:srgbClr val="00B0F0"/>
              </a:solidFill>
              <a:latin typeface="Bodoni MT Black" panose="02070A03080606020203"/>
              <a:cs typeface="Bodoni MT Black" panose="02070A03080606020203"/>
            </a:endParaRPr>
          </a:p>
        </p:txBody>
      </p:sp>
      <p:grpSp>
        <p:nvGrpSpPr>
          <p:cNvPr id="51" name="组合 3"/>
          <p:cNvGrpSpPr/>
          <p:nvPr/>
        </p:nvGrpSpPr>
        <p:grpSpPr>
          <a:xfrm>
            <a:off x="488950" y="1677572"/>
            <a:ext cx="3168987" cy="1620873"/>
            <a:chOff x="1170236" y="3158122"/>
            <a:chExt cx="3168987" cy="1620873"/>
          </a:xfrm>
        </p:grpSpPr>
        <p:sp>
          <p:nvSpPr>
            <p:cNvPr id="1048593" name="object 9"/>
            <p:cNvSpPr txBox="1"/>
            <p:nvPr>
              <p:custDataLst>
                <p:tags r:id="rId3"/>
              </p:custDataLst>
            </p:nvPr>
          </p:nvSpPr>
          <p:spPr>
            <a:xfrm>
              <a:off x="1170236" y="3158122"/>
              <a:ext cx="3020695" cy="473710"/>
            </a:xfrm>
            <a:prstGeom prst="rect">
              <a:avLst/>
            </a:prstGeom>
          </p:spPr>
          <p:txBody>
            <a:bodyPr vert="horz" wrap="square" lIns="0" tIns="12065" rIns="0" bIns="0" rtlCol="0">
              <a:spAutoFit/>
            </a:bodyPr>
            <a:p>
              <a:pPr marL="12700" defTabSz="0">
                <a:lnSpc>
                  <a:spcPct val="100000"/>
                </a:lnSpc>
                <a:spcBef>
                  <a:spcPts val="95"/>
                </a:spcBef>
                <a:tabLst>
                  <a:tab pos="716280" algn="l"/>
                </a:tabLst>
              </a:pPr>
              <a:r>
                <a:rPr sz="3000" b="1" spc="5" dirty="0">
                  <a:solidFill>
                    <a:srgbClr val="F35F1B"/>
                  </a:solidFill>
                  <a:latin typeface="微软雅黑" panose="020B0503020204020204" pitchFamily="34" charset="-122"/>
                  <a:ea typeface="微软雅黑" panose="020B0503020204020204" pitchFamily="34" charset="-122"/>
                  <a:cs typeface="Times New Roman" panose="02020603050405020304"/>
                </a:rPr>
                <a:t>01</a:t>
              </a:r>
              <a:r>
                <a:rPr lang="en-US" sz="3000" b="1" spc="5" dirty="0">
                  <a:solidFill>
                    <a:srgbClr val="F35F1B"/>
                  </a:solidFill>
                  <a:latin typeface="Times New Roman" panose="02020603050405020304"/>
                  <a:cs typeface="Times New Roman" panose="02020603050405020304"/>
                </a:rPr>
                <a:t> </a:t>
              </a:r>
              <a:r>
                <a:rPr lang="en-US" sz="3000" b="1" spc="5" dirty="0">
                  <a:solidFill>
                    <a:srgbClr val="F35F1B"/>
                  </a:solidFill>
                  <a:latin typeface="微软雅黑" panose="020B0503020204020204" pitchFamily="34" charset="-122"/>
                  <a:ea typeface="微软雅黑" panose="020B0503020204020204" pitchFamily="34" charset="-122"/>
                  <a:cs typeface="Times New Roman" panose="02020603050405020304"/>
                </a:rPr>
                <a:t> </a:t>
              </a:r>
              <a:r>
                <a:rPr lang="zh-CN" altLang="en-US" sz="3000" b="1" dirty="0">
                  <a:solidFill>
                    <a:srgbClr val="F35F1B"/>
                  </a:solidFill>
                  <a:latin typeface="微软雅黑" panose="020B0503020204020204" pitchFamily="34" charset="-122"/>
                  <a:ea typeface="微软雅黑" panose="020B0503020204020204" pitchFamily="34" charset="-122"/>
                  <a:cs typeface="微软雅黑" panose="020B0503020204020204" pitchFamily="34" charset="-122"/>
                </a:rPr>
                <a:t>规划总则</a:t>
              </a:r>
              <a:endParaRPr sz="3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48594" name="object 10"/>
            <p:cNvSpPr txBox="1"/>
            <p:nvPr>
              <p:custDataLst>
                <p:tags r:id="rId4"/>
              </p:custDataLst>
            </p:nvPr>
          </p:nvSpPr>
          <p:spPr>
            <a:xfrm>
              <a:off x="1511332" y="3689970"/>
              <a:ext cx="2827891" cy="1089025"/>
            </a:xfrm>
            <a:prstGeom prst="rect">
              <a:avLst/>
            </a:prstGeom>
          </p:spPr>
          <p:txBody>
            <a:bodyPr vert="horz" wrap="square" lIns="0" tIns="88900" rIns="0" bIns="0" rtlCol="0">
              <a:spAutoFit/>
            </a:bodyPr>
            <a:p>
              <a:pPr marL="12065" indent="0" defTabSz="914400" fontAlgn="auto">
                <a:lnSpc>
                  <a:spcPct val="150000"/>
                </a:lnSpc>
                <a:spcBef>
                  <a:spcPts val="600"/>
                </a:spcBef>
                <a:buFont typeface="Wingdings" panose="05000000000000000000" pitchFamily="2" charset="2"/>
                <a:buNone/>
                <a:tabLst>
                  <a:tab pos="354965" algn="l"/>
                  <a:tab pos="355600" algn="l"/>
                </a:tabLst>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1.1 </a:t>
              </a:r>
              <a:r>
                <a:rPr lang="zh-CN" sz="2000" dirty="0">
                  <a:latin typeface="微软雅黑" panose="020B0503020204020204" pitchFamily="34" charset="-122"/>
                  <a:ea typeface="微软雅黑" panose="020B0503020204020204" pitchFamily="34" charset="-122"/>
                  <a:cs typeface="微软雅黑" panose="020B0503020204020204" pitchFamily="34" charset="-122"/>
                </a:rPr>
                <a:t>基本情况</a:t>
              </a:r>
              <a:endParaRPr lang="zh-CN" sz="2000" dirty="0">
                <a:latin typeface="微软雅黑" panose="020B0503020204020204" pitchFamily="34" charset="-122"/>
                <a:ea typeface="微软雅黑" panose="020B0503020204020204" pitchFamily="34" charset="-122"/>
                <a:cs typeface="微软雅黑" panose="020B0503020204020204" pitchFamily="34" charset="-122"/>
              </a:endParaRPr>
            </a:p>
            <a:p>
              <a:pPr marL="12065" indent="0" defTabSz="914400" fontAlgn="auto">
                <a:lnSpc>
                  <a:spcPct val="150000"/>
                </a:lnSpc>
                <a:spcBef>
                  <a:spcPts val="600"/>
                </a:spcBef>
                <a:buFont typeface="Wingdings" panose="05000000000000000000" pitchFamily="2" charset="2"/>
                <a:buNone/>
                <a:tabLst>
                  <a:tab pos="354965" algn="l"/>
                  <a:tab pos="355600" algn="l"/>
                </a:tabLst>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1.2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规划范围与期限</a:t>
              </a:r>
              <a:endParaRPr sz="2000" dirty="0">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52" name="组合 4"/>
          <p:cNvGrpSpPr/>
          <p:nvPr/>
        </p:nvGrpSpPr>
        <p:grpSpPr>
          <a:xfrm>
            <a:off x="530860" y="3615536"/>
            <a:ext cx="3134995" cy="2235819"/>
            <a:chOff x="1212146" y="6769174"/>
            <a:chExt cx="3134995" cy="2235819"/>
          </a:xfrm>
        </p:grpSpPr>
        <p:sp>
          <p:nvSpPr>
            <p:cNvPr id="1048595" name="object 9"/>
            <p:cNvSpPr txBox="1"/>
            <p:nvPr>
              <p:custDataLst>
                <p:tags r:id="rId5"/>
              </p:custDataLst>
            </p:nvPr>
          </p:nvSpPr>
          <p:spPr>
            <a:xfrm>
              <a:off x="1212146" y="6769174"/>
              <a:ext cx="2983230" cy="473710"/>
            </a:xfrm>
            <a:prstGeom prst="rect">
              <a:avLst/>
            </a:prstGeom>
          </p:spPr>
          <p:txBody>
            <a:bodyPr vert="horz" wrap="square" lIns="0" tIns="12065" rIns="0" bIns="0" rtlCol="0">
              <a:spAutoFit/>
            </a:bodyPr>
            <a:p>
              <a:pPr marL="12700" defTabSz="0">
                <a:lnSpc>
                  <a:spcPct val="100000"/>
                </a:lnSpc>
                <a:spcBef>
                  <a:spcPts val="95"/>
                </a:spcBef>
                <a:tabLst>
                  <a:tab pos="716280" algn="l"/>
                </a:tabLst>
              </a:pPr>
              <a:r>
                <a:rPr sz="3000" b="1" spc="5" dirty="0">
                  <a:solidFill>
                    <a:srgbClr val="F35F1B"/>
                  </a:solidFill>
                  <a:latin typeface="微软雅黑" panose="020B0503020204020204" pitchFamily="34" charset="-122"/>
                  <a:ea typeface="微软雅黑" panose="020B0503020204020204" pitchFamily="34" charset="-122"/>
                  <a:cs typeface="Times New Roman" panose="02020603050405020304"/>
                </a:rPr>
                <a:t>0</a:t>
              </a:r>
              <a:r>
                <a:rPr lang="en-US" sz="3000" b="1" spc="5" dirty="0">
                  <a:solidFill>
                    <a:srgbClr val="F35F1B"/>
                  </a:solidFill>
                  <a:latin typeface="微软雅黑" panose="020B0503020204020204" pitchFamily="34" charset="-122"/>
                  <a:ea typeface="微软雅黑" panose="020B0503020204020204" pitchFamily="34" charset="-122"/>
                  <a:cs typeface="Times New Roman" panose="02020603050405020304"/>
                </a:rPr>
                <a:t>2</a:t>
              </a:r>
              <a:r>
                <a:rPr lang="en-US" sz="3000" b="1" spc="5" dirty="0">
                  <a:solidFill>
                    <a:srgbClr val="F35F1B"/>
                  </a:solidFill>
                  <a:latin typeface="Times New Roman" panose="02020603050405020304"/>
                  <a:cs typeface="Times New Roman" panose="02020603050405020304"/>
                </a:rPr>
                <a:t> </a:t>
              </a:r>
              <a:r>
                <a:rPr lang="en-US" sz="3000" b="1" spc="5" dirty="0">
                  <a:solidFill>
                    <a:srgbClr val="F35F1B"/>
                  </a:solidFill>
                  <a:latin typeface="微软雅黑" panose="020B0503020204020204" pitchFamily="34" charset="-122"/>
                  <a:ea typeface="微软雅黑" panose="020B0503020204020204" pitchFamily="34" charset="-122"/>
                  <a:cs typeface="Times New Roman" panose="02020603050405020304"/>
                </a:rPr>
                <a:t> </a:t>
              </a:r>
              <a:r>
                <a:rPr lang="zh-CN" altLang="en-US" sz="3000" b="1" dirty="0">
                  <a:solidFill>
                    <a:srgbClr val="F35F1B"/>
                  </a:solidFill>
                  <a:latin typeface="微软雅黑" panose="020B0503020204020204" pitchFamily="34" charset="-122"/>
                  <a:ea typeface="微软雅黑" panose="020B0503020204020204" pitchFamily="34" charset="-122"/>
                  <a:cs typeface="微软雅黑" panose="020B0503020204020204" pitchFamily="34" charset="-122"/>
                </a:rPr>
                <a:t>总体定位</a:t>
              </a:r>
              <a:endParaRPr sz="3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48596" name="object 10"/>
            <p:cNvSpPr txBox="1"/>
            <p:nvPr>
              <p:custDataLst>
                <p:tags r:id="rId6"/>
              </p:custDataLst>
            </p:nvPr>
          </p:nvSpPr>
          <p:spPr>
            <a:xfrm>
              <a:off x="1515017" y="7377488"/>
              <a:ext cx="2832124" cy="1627505"/>
            </a:xfrm>
            <a:prstGeom prst="rect">
              <a:avLst/>
            </a:prstGeom>
          </p:spPr>
          <p:txBody>
            <a:bodyPr vert="horz" wrap="square" lIns="0" tIns="88900" rIns="0" bIns="0" rtlCol="0">
              <a:spAutoFit/>
            </a:bodyPr>
            <a:p>
              <a:pPr marL="12065" indent="0" defTabSz="914400" fontAlgn="auto">
                <a:lnSpc>
                  <a:spcPct val="150000"/>
                </a:lnSpc>
                <a:spcBef>
                  <a:spcPts val="600"/>
                </a:spcBef>
                <a:buFont typeface="Wingdings" panose="05000000000000000000" pitchFamily="2" charset="2"/>
                <a:buNone/>
                <a:tabLst>
                  <a:tab pos="354965" algn="l"/>
                  <a:tab pos="355600" algn="l"/>
                </a:tabLst>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2.1 </a:t>
              </a:r>
              <a:r>
                <a:rPr 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发展定位</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endParaRPr>
            </a:p>
            <a:p>
              <a:pPr marL="12065" indent="0" defTabSz="914400" fontAlgn="auto">
                <a:lnSpc>
                  <a:spcPct val="150000"/>
                </a:lnSpc>
                <a:spcBef>
                  <a:spcPts val="600"/>
                </a:spcBef>
                <a:buFont typeface="Wingdings" panose="05000000000000000000" pitchFamily="2" charset="2"/>
                <a:buNone/>
                <a:tabLst>
                  <a:tab pos="354965" algn="l"/>
                  <a:tab pos="355600" algn="l"/>
                </a:tabLst>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2.2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目标愿景</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marL="12065" indent="0" defTabSz="914400" fontAlgn="auto">
                <a:lnSpc>
                  <a:spcPct val="150000"/>
                </a:lnSpc>
                <a:spcBef>
                  <a:spcPts val="600"/>
                </a:spcBef>
                <a:buFont typeface="Wingdings" panose="05000000000000000000" pitchFamily="2" charset="2"/>
                <a:buNone/>
                <a:tabLst>
                  <a:tab pos="354965" algn="l"/>
                  <a:tab pos="355600" algn="l"/>
                </a:tabLst>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2.3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发展战略</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53" name="组合 5"/>
          <p:cNvGrpSpPr/>
          <p:nvPr/>
        </p:nvGrpSpPr>
        <p:grpSpPr>
          <a:xfrm>
            <a:off x="531495" y="6263640"/>
            <a:ext cx="3730624" cy="3821431"/>
            <a:chOff x="1260534" y="9856914"/>
            <a:chExt cx="4779268" cy="3821413"/>
          </a:xfrm>
        </p:grpSpPr>
        <p:sp>
          <p:nvSpPr>
            <p:cNvPr id="1048597" name="object 9"/>
            <p:cNvSpPr txBox="1"/>
            <p:nvPr>
              <p:custDataLst>
                <p:tags r:id="rId7"/>
              </p:custDataLst>
            </p:nvPr>
          </p:nvSpPr>
          <p:spPr>
            <a:xfrm>
              <a:off x="1260534" y="9856914"/>
              <a:ext cx="2935081" cy="473708"/>
            </a:xfrm>
            <a:prstGeom prst="rect">
              <a:avLst/>
            </a:prstGeom>
          </p:spPr>
          <p:txBody>
            <a:bodyPr vert="horz" wrap="square" lIns="0" tIns="12065" rIns="0" bIns="0" rtlCol="0">
              <a:spAutoFit/>
            </a:bodyPr>
            <a:p>
              <a:pPr marL="12700" defTabSz="0">
                <a:lnSpc>
                  <a:spcPct val="100000"/>
                </a:lnSpc>
                <a:spcBef>
                  <a:spcPts val="95"/>
                </a:spcBef>
                <a:tabLst>
                  <a:tab pos="716280" algn="l"/>
                </a:tabLst>
              </a:pPr>
              <a:r>
                <a:rPr sz="3000" b="1" spc="5" dirty="0">
                  <a:solidFill>
                    <a:srgbClr val="F35F1B"/>
                  </a:solidFill>
                  <a:latin typeface="微软雅黑" panose="020B0503020204020204" pitchFamily="34" charset="-122"/>
                  <a:ea typeface="微软雅黑" panose="020B0503020204020204" pitchFamily="34" charset="-122"/>
                  <a:cs typeface="Times New Roman" panose="02020603050405020304"/>
                </a:rPr>
                <a:t>0</a:t>
              </a:r>
              <a:r>
                <a:rPr lang="en-US" sz="3000" b="1" spc="5" dirty="0">
                  <a:solidFill>
                    <a:srgbClr val="F35F1B"/>
                  </a:solidFill>
                  <a:latin typeface="微软雅黑" panose="020B0503020204020204" pitchFamily="34" charset="-122"/>
                  <a:ea typeface="微软雅黑" panose="020B0503020204020204" pitchFamily="34" charset="-122"/>
                  <a:cs typeface="Times New Roman" panose="02020603050405020304"/>
                </a:rPr>
                <a:t>3</a:t>
              </a:r>
              <a:r>
                <a:rPr lang="en-US" sz="3000" b="1" spc="5" dirty="0">
                  <a:solidFill>
                    <a:srgbClr val="F35F1B"/>
                  </a:solidFill>
                  <a:latin typeface="Times New Roman" panose="02020603050405020304"/>
                  <a:cs typeface="Times New Roman" panose="02020603050405020304"/>
                </a:rPr>
                <a:t> </a:t>
              </a:r>
              <a:r>
                <a:rPr lang="en-US" sz="3000" b="1" spc="5" dirty="0">
                  <a:solidFill>
                    <a:srgbClr val="F35F1B"/>
                  </a:solidFill>
                  <a:latin typeface="微软雅黑" panose="020B0503020204020204" pitchFamily="34" charset="-122"/>
                  <a:ea typeface="微软雅黑" panose="020B0503020204020204" pitchFamily="34" charset="-122"/>
                  <a:cs typeface="Times New Roman" panose="02020603050405020304"/>
                </a:rPr>
                <a:t> </a:t>
              </a:r>
              <a:r>
                <a:rPr lang="zh-CN" altLang="en-US" sz="3000" b="1" dirty="0">
                  <a:solidFill>
                    <a:srgbClr val="F35F1B"/>
                  </a:solidFill>
                  <a:latin typeface="微软雅黑" panose="020B0503020204020204" pitchFamily="34" charset="-122"/>
                  <a:ea typeface="微软雅黑" panose="020B0503020204020204" pitchFamily="34" charset="-122"/>
                  <a:cs typeface="微软雅黑" panose="020B0503020204020204" pitchFamily="34" charset="-122"/>
                </a:rPr>
                <a:t>总体格局</a:t>
              </a:r>
              <a:endParaRPr sz="3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48598" name="object 10"/>
            <p:cNvSpPr txBox="1"/>
            <p:nvPr>
              <p:custDataLst>
                <p:tags r:id="rId8"/>
              </p:custDataLst>
            </p:nvPr>
          </p:nvSpPr>
          <p:spPr>
            <a:xfrm>
              <a:off x="1498887" y="10465241"/>
              <a:ext cx="4540915" cy="3213086"/>
            </a:xfrm>
            <a:prstGeom prst="rect">
              <a:avLst/>
            </a:prstGeom>
          </p:spPr>
          <p:txBody>
            <a:bodyPr vert="horz" wrap="square" lIns="0" tIns="88900" rIns="0" bIns="0" rtlCol="0">
              <a:spAutoFit/>
            </a:bodyPr>
            <a:p>
              <a:pPr marL="12065" indent="0" defTabSz="914400" fontAlgn="auto">
                <a:lnSpc>
                  <a:spcPct val="150000"/>
                </a:lnSpc>
                <a:spcBef>
                  <a:spcPts val="600"/>
                </a:spcBef>
                <a:buFont typeface="Wingdings" panose="05000000000000000000" pitchFamily="2" charset="2"/>
                <a:buNone/>
                <a:tabLst>
                  <a:tab pos="354965" algn="l"/>
                  <a:tab pos="355600" algn="l"/>
                </a:tabLst>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底线约束</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marL="12065" indent="0" defTabSz="914400" fontAlgn="auto">
                <a:lnSpc>
                  <a:spcPct val="150000"/>
                </a:lnSpc>
                <a:spcBef>
                  <a:spcPts val="600"/>
                </a:spcBef>
                <a:buFont typeface="Wingdings" panose="05000000000000000000" pitchFamily="2" charset="2"/>
                <a:buNone/>
                <a:tabLst>
                  <a:tab pos="354965" algn="l"/>
                  <a:tab pos="355600" algn="l"/>
                </a:tabLst>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3.2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总体格局</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endParaRPr>
            </a:p>
            <a:p>
              <a:pPr marL="12065" indent="0" defTabSz="914400" fontAlgn="auto">
                <a:lnSpc>
                  <a:spcPct val="150000"/>
                </a:lnSpc>
                <a:spcBef>
                  <a:spcPts val="600"/>
                </a:spcBef>
                <a:buFont typeface="Wingdings" panose="05000000000000000000" pitchFamily="2" charset="2"/>
                <a:buNone/>
                <a:tabLst>
                  <a:tab pos="354965" algn="l"/>
                  <a:tab pos="355600" algn="l"/>
                </a:tabLst>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3.3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农业空间</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marL="12065" indent="0" defTabSz="914400" fontAlgn="auto">
                <a:lnSpc>
                  <a:spcPct val="150000"/>
                </a:lnSpc>
                <a:spcBef>
                  <a:spcPts val="600"/>
                </a:spcBef>
                <a:buFont typeface="Wingdings" panose="05000000000000000000" pitchFamily="2" charset="2"/>
                <a:buNone/>
                <a:tabLst>
                  <a:tab pos="354965" algn="l"/>
                  <a:tab pos="355600" algn="l"/>
                </a:tabLst>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3.4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生态空间</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marL="12065" indent="0" defTabSz="914400" fontAlgn="auto">
                <a:lnSpc>
                  <a:spcPct val="150000"/>
                </a:lnSpc>
                <a:spcBef>
                  <a:spcPts val="600"/>
                </a:spcBef>
                <a:buFont typeface="Wingdings" panose="05000000000000000000" pitchFamily="2" charset="2"/>
                <a:buNone/>
                <a:tabLst>
                  <a:tab pos="354965" algn="l"/>
                  <a:tab pos="355600" algn="l"/>
                </a:tabLst>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3.5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城镇空间</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marL="12065" indent="0" defTabSz="914400" fontAlgn="auto">
                <a:lnSpc>
                  <a:spcPct val="150000"/>
                </a:lnSpc>
                <a:spcBef>
                  <a:spcPts val="600"/>
                </a:spcBef>
                <a:buFont typeface="Wingdings" panose="05000000000000000000" pitchFamily="2" charset="2"/>
                <a:buNone/>
                <a:tabLst>
                  <a:tab pos="354965" algn="l"/>
                  <a:tab pos="355600" algn="l"/>
                </a:tabLst>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3.6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产业发展</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54" name="组合 43"/>
          <p:cNvGrpSpPr/>
          <p:nvPr/>
        </p:nvGrpSpPr>
        <p:grpSpPr>
          <a:xfrm>
            <a:off x="3921760" y="4909820"/>
            <a:ext cx="3152140" cy="1079500"/>
            <a:chOff x="6062037" y="7666601"/>
            <a:chExt cx="3152140" cy="1079500"/>
          </a:xfrm>
        </p:grpSpPr>
        <p:sp>
          <p:nvSpPr>
            <p:cNvPr id="1048599" name="object 9"/>
            <p:cNvSpPr txBox="1"/>
            <p:nvPr>
              <p:custDataLst>
                <p:tags r:id="rId9"/>
              </p:custDataLst>
            </p:nvPr>
          </p:nvSpPr>
          <p:spPr>
            <a:xfrm>
              <a:off x="6062037" y="7666601"/>
              <a:ext cx="3025217" cy="473710"/>
            </a:xfrm>
            <a:prstGeom prst="rect">
              <a:avLst/>
            </a:prstGeom>
          </p:spPr>
          <p:txBody>
            <a:bodyPr vert="horz" wrap="square" lIns="0" tIns="12065" rIns="0" bIns="0" rtlCol="0">
              <a:spAutoFit/>
            </a:bodyPr>
            <a:p>
              <a:pPr marL="12700" defTabSz="0">
                <a:lnSpc>
                  <a:spcPct val="100000"/>
                </a:lnSpc>
                <a:spcBef>
                  <a:spcPts val="95"/>
                </a:spcBef>
                <a:tabLst>
                  <a:tab pos="716280" algn="l"/>
                </a:tabLst>
              </a:pPr>
              <a:r>
                <a:rPr sz="3000" b="1" spc="5" dirty="0">
                  <a:solidFill>
                    <a:srgbClr val="F35F1B"/>
                  </a:solidFill>
                  <a:latin typeface="微软雅黑" panose="020B0503020204020204" pitchFamily="34" charset="-122"/>
                  <a:ea typeface="微软雅黑" panose="020B0503020204020204" pitchFamily="34" charset="-122"/>
                  <a:cs typeface="Times New Roman" panose="02020603050405020304"/>
                </a:rPr>
                <a:t>0</a:t>
              </a:r>
              <a:r>
                <a:rPr lang="en-US" sz="3000" b="1" spc="5" dirty="0">
                  <a:solidFill>
                    <a:srgbClr val="F35F1B"/>
                  </a:solidFill>
                  <a:latin typeface="微软雅黑" panose="020B0503020204020204" pitchFamily="34" charset="-122"/>
                  <a:ea typeface="微软雅黑" panose="020B0503020204020204" pitchFamily="34" charset="-122"/>
                  <a:cs typeface="Times New Roman" panose="02020603050405020304"/>
                </a:rPr>
                <a:t>5</a:t>
              </a:r>
              <a:r>
                <a:rPr lang="en-US" sz="3000" b="1" spc="5" dirty="0">
                  <a:solidFill>
                    <a:srgbClr val="F35F1B"/>
                  </a:solidFill>
                  <a:latin typeface="Times New Roman" panose="02020603050405020304"/>
                  <a:cs typeface="Times New Roman" panose="02020603050405020304"/>
                </a:rPr>
                <a:t> </a:t>
              </a:r>
              <a:r>
                <a:rPr lang="en-US" sz="3000" b="1" spc="5" dirty="0">
                  <a:solidFill>
                    <a:srgbClr val="F35F1B"/>
                  </a:solidFill>
                  <a:latin typeface="微软雅黑" panose="020B0503020204020204" pitchFamily="34" charset="-122"/>
                  <a:ea typeface="微软雅黑" panose="020B0503020204020204" pitchFamily="34" charset="-122"/>
                  <a:cs typeface="Times New Roman" panose="02020603050405020304"/>
                </a:rPr>
                <a:t> </a:t>
              </a:r>
              <a:r>
                <a:rPr lang="zh-CN" altLang="en-US" sz="3000" b="1" dirty="0">
                  <a:solidFill>
                    <a:srgbClr val="F35F1B"/>
                  </a:solidFill>
                  <a:latin typeface="微软雅黑" panose="020B0503020204020204" pitchFamily="34" charset="-122"/>
                  <a:ea typeface="微软雅黑" panose="020B0503020204020204" pitchFamily="34" charset="-122"/>
                  <a:cs typeface="微软雅黑" panose="020B0503020204020204" pitchFamily="34" charset="-122"/>
                </a:rPr>
                <a:t>传导实施</a:t>
              </a:r>
              <a:endParaRPr sz="3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48600" name="object 10"/>
            <p:cNvSpPr txBox="1"/>
            <p:nvPr>
              <p:custDataLst>
                <p:tags r:id="rId10"/>
              </p:custDataLst>
            </p:nvPr>
          </p:nvSpPr>
          <p:spPr>
            <a:xfrm>
              <a:off x="6403032" y="8195556"/>
              <a:ext cx="2811145" cy="550545"/>
            </a:xfrm>
            <a:prstGeom prst="rect">
              <a:avLst/>
            </a:prstGeom>
          </p:spPr>
          <p:txBody>
            <a:bodyPr vert="horz" wrap="square" lIns="0" tIns="88900" rIns="0" bIns="0" rtlCol="0">
              <a:spAutoFit/>
            </a:bodyPr>
            <a:p>
              <a:pPr marL="12065" indent="0" defTabSz="914400" fontAlgn="auto">
                <a:lnSpc>
                  <a:spcPct val="150000"/>
                </a:lnSpc>
                <a:spcBef>
                  <a:spcPts val="600"/>
                </a:spcBef>
                <a:buFont typeface="Wingdings" panose="05000000000000000000" pitchFamily="2" charset="2"/>
                <a:buNone/>
                <a:tabLst>
                  <a:tab pos="354965" algn="l"/>
                  <a:tab pos="355600" algn="l"/>
                </a:tabLst>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政策保障与传导实施</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55" name="组合 46"/>
          <p:cNvGrpSpPr/>
          <p:nvPr/>
        </p:nvGrpSpPr>
        <p:grpSpPr>
          <a:xfrm>
            <a:off x="3921452" y="1684959"/>
            <a:ext cx="3152775" cy="2747010"/>
            <a:chOff x="1170236" y="6769174"/>
            <a:chExt cx="3152775" cy="2747010"/>
          </a:xfrm>
        </p:grpSpPr>
        <p:sp>
          <p:nvSpPr>
            <p:cNvPr id="1048601" name="object 9"/>
            <p:cNvSpPr txBox="1"/>
            <p:nvPr>
              <p:custDataLst>
                <p:tags r:id="rId11"/>
              </p:custDataLst>
            </p:nvPr>
          </p:nvSpPr>
          <p:spPr>
            <a:xfrm>
              <a:off x="1170236" y="6769174"/>
              <a:ext cx="3152140" cy="473710"/>
            </a:xfrm>
            <a:prstGeom prst="rect">
              <a:avLst/>
            </a:prstGeom>
          </p:spPr>
          <p:txBody>
            <a:bodyPr vert="horz" wrap="square" lIns="0" tIns="12065" rIns="0" bIns="0" rtlCol="0">
              <a:spAutoFit/>
            </a:bodyPr>
            <a:p>
              <a:pPr marL="12700" defTabSz="0">
                <a:lnSpc>
                  <a:spcPct val="100000"/>
                </a:lnSpc>
                <a:spcBef>
                  <a:spcPts val="95"/>
                </a:spcBef>
                <a:tabLst>
                  <a:tab pos="716280" algn="l"/>
                </a:tabLst>
              </a:pPr>
              <a:r>
                <a:rPr sz="3000" b="1" spc="5" dirty="0">
                  <a:solidFill>
                    <a:srgbClr val="F35F1B"/>
                  </a:solidFill>
                  <a:latin typeface="微软雅黑" panose="020B0503020204020204" pitchFamily="34" charset="-122"/>
                  <a:ea typeface="微软雅黑" panose="020B0503020204020204" pitchFamily="34" charset="-122"/>
                  <a:cs typeface="Times New Roman" panose="02020603050405020304"/>
                </a:rPr>
                <a:t>0</a:t>
              </a:r>
              <a:r>
                <a:rPr lang="en-US" sz="3000" b="1" spc="5" dirty="0">
                  <a:solidFill>
                    <a:srgbClr val="F35F1B"/>
                  </a:solidFill>
                  <a:latin typeface="微软雅黑" panose="020B0503020204020204" pitchFamily="34" charset="-122"/>
                  <a:ea typeface="微软雅黑" panose="020B0503020204020204" pitchFamily="34" charset="-122"/>
                  <a:cs typeface="Times New Roman" panose="02020603050405020304"/>
                </a:rPr>
                <a:t>4</a:t>
              </a:r>
              <a:r>
                <a:rPr lang="en-US" sz="3000" b="1" spc="5" dirty="0">
                  <a:solidFill>
                    <a:srgbClr val="F35F1B"/>
                  </a:solidFill>
                  <a:latin typeface="Times New Roman" panose="02020603050405020304"/>
                  <a:cs typeface="Times New Roman" panose="02020603050405020304"/>
                </a:rPr>
                <a:t> </a:t>
              </a:r>
              <a:r>
                <a:rPr lang="en-US" sz="3000" b="1" spc="5" dirty="0">
                  <a:solidFill>
                    <a:srgbClr val="F35F1B"/>
                  </a:solidFill>
                  <a:latin typeface="微软雅黑" panose="020B0503020204020204" pitchFamily="34" charset="-122"/>
                  <a:ea typeface="微软雅黑" panose="020B0503020204020204" pitchFamily="34" charset="-122"/>
                  <a:cs typeface="Times New Roman" panose="02020603050405020304"/>
                </a:rPr>
                <a:t> </a:t>
              </a:r>
              <a:r>
                <a:rPr lang="zh-CN" altLang="en-US" sz="3000" b="1" dirty="0">
                  <a:solidFill>
                    <a:srgbClr val="F35F1B"/>
                  </a:solidFill>
                  <a:latin typeface="微软雅黑" panose="020B0503020204020204" pitchFamily="34" charset="-122"/>
                  <a:ea typeface="微软雅黑" panose="020B0503020204020204" pitchFamily="34" charset="-122"/>
                  <a:cs typeface="微软雅黑" panose="020B0503020204020204" pitchFamily="34" charset="-122"/>
                </a:rPr>
                <a:t>支撑保障体系</a:t>
              </a:r>
              <a:endParaRPr lang="zh-CN" altLang="en-US" sz="3000" b="1" dirty="0">
                <a:solidFill>
                  <a:srgbClr val="F35F1B"/>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48602" name="object 10"/>
            <p:cNvSpPr txBox="1"/>
            <p:nvPr>
              <p:custDataLst>
                <p:tags r:id="rId12"/>
              </p:custDataLst>
            </p:nvPr>
          </p:nvSpPr>
          <p:spPr>
            <a:xfrm>
              <a:off x="1511231" y="7350199"/>
              <a:ext cx="2811780" cy="2165985"/>
            </a:xfrm>
            <a:prstGeom prst="rect">
              <a:avLst/>
            </a:prstGeom>
          </p:spPr>
          <p:txBody>
            <a:bodyPr vert="horz" wrap="square" lIns="0" tIns="88900" rIns="0" bIns="0" rtlCol="0">
              <a:spAutoFit/>
            </a:bodyPr>
            <a:p>
              <a:pPr marL="12065" indent="0" defTabSz="914400" fontAlgn="auto">
                <a:lnSpc>
                  <a:spcPct val="150000"/>
                </a:lnSpc>
                <a:spcBef>
                  <a:spcPts val="600"/>
                </a:spcBef>
                <a:buFont typeface="Wingdings" panose="05000000000000000000" pitchFamily="2" charset="2"/>
                <a:buNone/>
                <a:tabLst>
                  <a:tab pos="354965" algn="l"/>
                  <a:tab pos="355600" algn="l"/>
                </a:tabLst>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综合交通系统</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marL="12065" indent="0" defTabSz="914400" fontAlgn="auto">
                <a:lnSpc>
                  <a:spcPct val="150000"/>
                </a:lnSpc>
                <a:spcBef>
                  <a:spcPts val="600"/>
                </a:spcBef>
                <a:buFont typeface="Wingdings" panose="05000000000000000000" pitchFamily="2" charset="2"/>
                <a:buNone/>
                <a:tabLst>
                  <a:tab pos="354965" algn="l"/>
                  <a:tab pos="355600" algn="l"/>
                </a:tabLst>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4.2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公共服务设施</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marL="12065" indent="0" defTabSz="914400" fontAlgn="auto">
                <a:lnSpc>
                  <a:spcPct val="150000"/>
                </a:lnSpc>
                <a:spcBef>
                  <a:spcPts val="600"/>
                </a:spcBef>
                <a:buFont typeface="Wingdings" panose="05000000000000000000" pitchFamily="2" charset="2"/>
                <a:buNone/>
                <a:tabLst>
                  <a:tab pos="354965" algn="l"/>
                  <a:tab pos="355600" algn="l"/>
                </a:tabLst>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4.3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市政基础设施</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marL="12065" indent="0" defTabSz="914400" fontAlgn="auto">
                <a:lnSpc>
                  <a:spcPct val="150000"/>
                </a:lnSpc>
                <a:spcBef>
                  <a:spcPts val="600"/>
                </a:spcBef>
                <a:buFont typeface="Wingdings" panose="05000000000000000000" pitchFamily="2" charset="2"/>
                <a:buNone/>
                <a:tabLst>
                  <a:tab pos="354965" algn="l"/>
                  <a:tab pos="355600" algn="l"/>
                </a:tabLst>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4.4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综合防灾减灾</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57" name=""/>
        <p:cNvGrpSpPr/>
        <p:nvPr/>
      </p:nvGrpSpPr>
      <p:grpSpPr>
        <a:xfrm>
          <a:off x="0" y="0"/>
          <a:ext cx="0" cy="0"/>
          <a:chOff x="0" y="0"/>
          <a:chExt cx="0" cy="0"/>
        </a:xfrm>
      </p:grpSpPr>
      <p:sp>
        <p:nvSpPr>
          <p:cNvPr id="1048603" name="矩形 30"/>
          <p:cNvSpPr/>
          <p:nvPr/>
        </p:nvSpPr>
        <p:spPr>
          <a:xfrm>
            <a:off x="0" y="0"/>
            <a:ext cx="7572375" cy="10690860"/>
          </a:xfrm>
          <a:prstGeom prst="rect">
            <a:avLst/>
          </a:prstGeom>
          <a:gradFill>
            <a:gsLst>
              <a:gs pos="33000">
                <a:srgbClr val="7FAAE2"/>
              </a:gs>
              <a:gs pos="63000">
                <a:srgbClr val="F3F7FA"/>
              </a:gs>
              <a:gs pos="82000">
                <a:schemeClr val="accent1">
                  <a:lumMod val="5000"/>
                  <a:lumOff val="95000"/>
                </a:schemeClr>
              </a:gs>
              <a:gs pos="100000">
                <a:schemeClr val="accent1">
                  <a:lumMod val="30000"/>
                  <a:lumOff val="7000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097155" name="图片 1"/>
          <p:cNvPicPr>
            <a:picLocks noChangeAspect="1"/>
          </p:cNvPicPr>
          <p:nvPr/>
        </p:nvPicPr>
        <p:blipFill>
          <a:blip r:embed="rId1"/>
          <a:srcRect l="11232" r="20853"/>
          <a:stretch>
            <a:fillRect/>
          </a:stretch>
        </p:blipFill>
        <p:spPr>
          <a:xfrm>
            <a:off x="-3175" y="3581400"/>
            <a:ext cx="7575550" cy="7200900"/>
          </a:xfrm>
          <a:prstGeom prst="rect">
            <a:avLst/>
          </a:prstGeom>
        </p:spPr>
      </p:pic>
      <p:sp>
        <p:nvSpPr>
          <p:cNvPr id="1048604" name="矩形 2"/>
          <p:cNvSpPr/>
          <p:nvPr/>
        </p:nvSpPr>
        <p:spPr>
          <a:xfrm>
            <a:off x="-24765" y="3581400"/>
            <a:ext cx="7619365" cy="7200900"/>
          </a:xfrm>
          <a:prstGeom prst="rect">
            <a:avLst/>
          </a:prstGeom>
          <a:solidFill>
            <a:schemeClr val="bg1">
              <a:alpha val="2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605" name="圆角矩形 44"/>
          <p:cNvSpPr/>
          <p:nvPr/>
        </p:nvSpPr>
        <p:spPr>
          <a:xfrm>
            <a:off x="3915410" y="4812030"/>
            <a:ext cx="3234690" cy="673100"/>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l" fontAlgn="auto">
              <a:lnSpc>
                <a:spcPct val="100000"/>
              </a:lnSpc>
            </a:pPr>
            <a:r>
              <a:rPr lang="en-US" altLang="zh-CN" sz="2500" b="1">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1.1  </a:t>
            </a:r>
            <a:r>
              <a:rPr lang="zh-CN" altLang="en-US" sz="2500" b="1">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基本情况</a:t>
            </a:r>
            <a:endParaRPr lang="zh-CN" altLang="en-US" sz="2500" b="1">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p:txBody>
      </p:sp>
      <p:sp>
        <p:nvSpPr>
          <p:cNvPr id="1048606" name="圆角矩形 45"/>
          <p:cNvSpPr/>
          <p:nvPr/>
        </p:nvSpPr>
        <p:spPr>
          <a:xfrm>
            <a:off x="3915410" y="5739130"/>
            <a:ext cx="3234690" cy="673100"/>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l" fontAlgn="auto">
              <a:lnSpc>
                <a:spcPct val="100000"/>
              </a:lnSpc>
            </a:pPr>
            <a:r>
              <a:rPr lang="en-US" altLang="zh-CN" sz="2500" b="1">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1.2  </a:t>
            </a:r>
            <a:r>
              <a:rPr lang="zh-CN" altLang="en-US" sz="2500" b="1">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规划范围与期限</a:t>
            </a:r>
            <a:endParaRPr lang="zh-CN" altLang="en-US" sz="2500">
              <a:effectLst>
                <a:outerShdw blurRad="38100" dist="38100" dir="2700000" algn="tl">
                  <a:srgbClr val="000000">
                    <a:alpha val="43137"/>
                  </a:srgbClr>
                </a:outerShdw>
              </a:effectLst>
            </a:endParaRPr>
          </a:p>
        </p:txBody>
      </p:sp>
      <p:sp>
        <p:nvSpPr>
          <p:cNvPr id="1048607" name="object 9"/>
          <p:cNvSpPr txBox="1"/>
          <p:nvPr>
            <p:custDataLst>
              <p:tags r:id="rId2"/>
            </p:custDataLst>
          </p:nvPr>
        </p:nvSpPr>
        <p:spPr>
          <a:xfrm>
            <a:off x="488950" y="899160"/>
            <a:ext cx="3728085" cy="2996565"/>
          </a:xfrm>
          <a:prstGeom prst="rect">
            <a:avLst/>
          </a:prstGeom>
        </p:spPr>
        <p:txBody>
          <a:bodyPr vert="horz" wrap="square" lIns="0" tIns="12065" rIns="0" bIns="0" rtlCol="0">
            <a:spAutoFit/>
          </a:bodyPr>
          <a:p>
            <a:pPr marL="12700" defTabSz="0">
              <a:lnSpc>
                <a:spcPct val="100000"/>
              </a:lnSpc>
              <a:spcBef>
                <a:spcPts val="95"/>
              </a:spcBef>
              <a:tabLst>
                <a:tab pos="716280" algn="l"/>
              </a:tabLst>
            </a:pPr>
            <a:r>
              <a:rPr sz="20000" b="1" spc="5" dirty="0">
                <a:solidFill>
                  <a:schemeClr val="bg1"/>
                </a:solidFill>
                <a:latin typeface="华文隶书" panose="02010800040101010101" pitchFamily="2" charset="-122"/>
                <a:ea typeface="华文隶书" panose="02010800040101010101" pitchFamily="2" charset="-122"/>
                <a:cs typeface="Times New Roman" panose="02020603050405020304"/>
              </a:rPr>
              <a:t>01</a:t>
            </a:r>
            <a:r>
              <a:rPr lang="en-US" sz="20000" b="1" spc="5" dirty="0">
                <a:solidFill>
                  <a:schemeClr val="bg1"/>
                </a:solidFill>
                <a:latin typeface="华文隶书" panose="02010800040101010101" pitchFamily="2" charset="-122"/>
                <a:ea typeface="华文隶书" panose="02010800040101010101" pitchFamily="2" charset="-122"/>
                <a:cs typeface="Times New Roman" panose="02020603050405020304"/>
              </a:rPr>
              <a:t> </a:t>
            </a:r>
            <a:r>
              <a:rPr lang="en-US" sz="10000" b="1" spc="5" dirty="0">
                <a:solidFill>
                  <a:schemeClr val="bg1"/>
                </a:solidFill>
                <a:latin typeface="华文隶书" panose="02010800040101010101" pitchFamily="2" charset="-122"/>
                <a:ea typeface="华文隶书" panose="02010800040101010101" pitchFamily="2" charset="-122"/>
                <a:cs typeface="Times New Roman" panose="02020603050405020304"/>
              </a:rPr>
              <a:t> </a:t>
            </a:r>
            <a:endParaRPr lang="en-US" sz="10000" b="1" spc="5" dirty="0">
              <a:solidFill>
                <a:schemeClr val="bg1"/>
              </a:solidFill>
              <a:latin typeface="华文隶书" panose="02010800040101010101" pitchFamily="2" charset="-122"/>
              <a:ea typeface="华文隶书" panose="02010800040101010101" pitchFamily="2" charset="-122"/>
              <a:cs typeface="Times New Roman" panose="02020603050405020304"/>
            </a:endParaRPr>
          </a:p>
        </p:txBody>
      </p:sp>
      <p:sp>
        <p:nvSpPr>
          <p:cNvPr id="1048608" name="文本框 40"/>
          <p:cNvSpPr txBox="1"/>
          <p:nvPr/>
        </p:nvSpPr>
        <p:spPr>
          <a:xfrm>
            <a:off x="4217035" y="3846195"/>
            <a:ext cx="3009900" cy="828040"/>
          </a:xfrm>
          <a:prstGeom prst="rect">
            <a:avLst/>
          </a:prstGeom>
          <a:noFill/>
        </p:spPr>
        <p:txBody>
          <a:bodyPr wrap="square" rtlCol="0">
            <a:spAutoFit/>
          </a:bodyPr>
          <a:p>
            <a:r>
              <a:rPr lang="zh-CN" altLang="en-US" sz="5000">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规划总则</a:t>
            </a:r>
            <a:endParaRPr lang="zh-CN" altLang="en-US" sz="5000">
              <a:ln w="13462">
                <a:solidFill>
                  <a:schemeClr val="bg1"/>
                </a:solidFill>
                <a:prstDash val="solid"/>
              </a:ln>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cxnSp>
        <p:nvCxnSpPr>
          <p:cNvPr id="3145729" name="直接连接符 41"/>
          <p:cNvCxnSpPr/>
          <p:nvPr/>
        </p:nvCxnSpPr>
        <p:spPr>
          <a:xfrm flipV="1">
            <a:off x="-3175" y="3538220"/>
            <a:ext cx="7562850" cy="43180"/>
          </a:xfrm>
          <a:prstGeom prst="line">
            <a:avLst/>
          </a:prstGeom>
          <a:ln w="127000" cap="rnd">
            <a:solidFill>
              <a:schemeClr val="bg1"/>
            </a:solidFill>
            <a:round/>
          </a:ln>
        </p:spPr>
        <p:style>
          <a:lnRef idx="0">
            <a:srgbClr val="FFFFFF"/>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60" name=""/>
        <p:cNvGrpSpPr/>
        <p:nvPr/>
      </p:nvGrpSpPr>
      <p:grpSpPr>
        <a:xfrm>
          <a:off x="0" y="0"/>
          <a:ext cx="0" cy="0"/>
          <a:chOff x="0" y="0"/>
          <a:chExt cx="0" cy="0"/>
        </a:xfrm>
      </p:grpSpPr>
      <p:pic>
        <p:nvPicPr>
          <p:cNvPr id="2097156" name="图片 4"/>
          <p:cNvPicPr>
            <a:picLocks noChangeAspect="1"/>
          </p:cNvPicPr>
          <p:nvPr/>
        </p:nvPicPr>
        <p:blipFill>
          <a:blip r:embed="rId1"/>
          <a:srcRect l="10906" t="8889" r="17081" b="6045"/>
          <a:stretch>
            <a:fillRect/>
          </a:stretch>
        </p:blipFill>
        <p:spPr>
          <a:xfrm>
            <a:off x="646430" y="5198745"/>
            <a:ext cx="6082665" cy="4844415"/>
          </a:xfrm>
          <a:prstGeom prst="rect">
            <a:avLst/>
          </a:prstGeom>
          <a:effectLst/>
        </p:spPr>
      </p:pic>
      <p:sp>
        <p:nvSpPr>
          <p:cNvPr id="1048612" name="矩形 7"/>
          <p:cNvSpPr/>
          <p:nvPr/>
        </p:nvSpPr>
        <p:spPr>
          <a:xfrm>
            <a:off x="646430" y="5198745"/>
            <a:ext cx="6222365" cy="4843780"/>
          </a:xfrm>
          <a:prstGeom prst="rect">
            <a:avLst/>
          </a:prstGeom>
          <a:solidFill>
            <a:schemeClr val="bg1">
              <a:alpha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097157" name="图片 8"/>
          <p:cNvPicPr/>
          <p:nvPr/>
        </p:nvPicPr>
        <p:blipFill>
          <a:blip r:embed="rId2"/>
          <a:srcRect l="15116" r="7970" b="10322"/>
          <a:stretch>
            <a:fillRect/>
          </a:stretch>
        </p:blipFill>
        <p:spPr>
          <a:xfrm>
            <a:off x="3926840" y="7746365"/>
            <a:ext cx="2668905" cy="1946275"/>
          </a:xfrm>
          <a:prstGeom prst="roundRect">
            <a:avLst/>
          </a:prstGeom>
          <a:ln>
            <a:solidFill>
              <a:schemeClr val="tx1"/>
            </a:solidFill>
          </a:ln>
        </p:spPr>
      </p:pic>
      <p:pic>
        <p:nvPicPr>
          <p:cNvPr id="2097158" name="图片 9"/>
          <p:cNvPicPr/>
          <p:nvPr/>
        </p:nvPicPr>
        <p:blipFill>
          <a:blip r:embed="rId3"/>
          <a:srcRect l="22355" t="36453" r="23459" b="1528"/>
          <a:stretch>
            <a:fillRect/>
          </a:stretch>
        </p:blipFill>
        <p:spPr>
          <a:xfrm>
            <a:off x="3926840" y="5478780"/>
            <a:ext cx="2668905" cy="1946275"/>
          </a:xfrm>
          <a:prstGeom prst="roundRect">
            <a:avLst/>
          </a:prstGeom>
          <a:ln>
            <a:solidFill>
              <a:schemeClr val="tx1"/>
            </a:solidFill>
          </a:ln>
        </p:spPr>
      </p:pic>
      <p:pic>
        <p:nvPicPr>
          <p:cNvPr id="2097159" name="图片 13"/>
          <p:cNvPicPr>
            <a:picLocks noChangeAspect="1"/>
          </p:cNvPicPr>
          <p:nvPr/>
        </p:nvPicPr>
        <p:blipFill>
          <a:blip r:embed="rId4"/>
          <a:srcRect l="14173"/>
          <a:stretch>
            <a:fillRect/>
          </a:stretch>
        </p:blipFill>
        <p:spPr>
          <a:xfrm>
            <a:off x="901065" y="7746365"/>
            <a:ext cx="2656205" cy="1946275"/>
          </a:xfrm>
          <a:prstGeom prst="roundRect">
            <a:avLst/>
          </a:prstGeom>
          <a:ln>
            <a:solidFill>
              <a:schemeClr val="tx1"/>
            </a:solidFill>
          </a:ln>
        </p:spPr>
      </p:pic>
      <p:sp>
        <p:nvSpPr>
          <p:cNvPr id="1048613" name="文本框 16"/>
          <p:cNvSpPr txBox="1"/>
          <p:nvPr/>
        </p:nvSpPr>
        <p:spPr>
          <a:xfrm>
            <a:off x="3939540" y="6852285"/>
            <a:ext cx="620395" cy="553085"/>
          </a:xfrm>
          <a:prstGeom prst="rect">
            <a:avLst/>
          </a:prstGeom>
          <a:noFill/>
        </p:spPr>
        <p:txBody>
          <a:bodyPr wrap="square" rtlCol="0">
            <a:spAutoFit/>
          </a:bodyPr>
          <a:p>
            <a:r>
              <a:rPr lang="zh-CN" altLang="en-US" sz="3000" b="1">
                <a:solidFill>
                  <a:schemeClr val="bg1"/>
                </a:solidFill>
                <a:latin typeface="微软雅黑" panose="020B0503020204020204" pitchFamily="34" charset="-122"/>
                <a:ea typeface="微软雅黑" panose="020B0503020204020204" pitchFamily="34" charset="-122"/>
              </a:rPr>
              <a:t>水</a:t>
            </a:r>
            <a:endParaRPr lang="zh-CN" altLang="en-US" sz="3000" b="1">
              <a:solidFill>
                <a:schemeClr val="bg1"/>
              </a:solidFill>
              <a:latin typeface="微软雅黑" panose="020B0503020204020204" pitchFamily="34" charset="-122"/>
              <a:ea typeface="微软雅黑" panose="020B0503020204020204" pitchFamily="34" charset="-122"/>
            </a:endParaRPr>
          </a:p>
        </p:txBody>
      </p:sp>
      <p:sp>
        <p:nvSpPr>
          <p:cNvPr id="1048614" name="文本框 17"/>
          <p:cNvSpPr txBox="1"/>
          <p:nvPr/>
        </p:nvSpPr>
        <p:spPr>
          <a:xfrm>
            <a:off x="3939540" y="9117330"/>
            <a:ext cx="620395" cy="553085"/>
          </a:xfrm>
          <a:prstGeom prst="rect">
            <a:avLst/>
          </a:prstGeom>
          <a:noFill/>
        </p:spPr>
        <p:txBody>
          <a:bodyPr wrap="square" rtlCol="0">
            <a:spAutoFit/>
          </a:bodyPr>
          <a:p>
            <a:r>
              <a:rPr lang="zh-CN" altLang="en-US" sz="3000" b="1">
                <a:solidFill>
                  <a:schemeClr val="bg1"/>
                </a:solidFill>
                <a:latin typeface="微软雅黑" panose="020B0503020204020204" pitchFamily="34" charset="-122"/>
                <a:ea typeface="微软雅黑" panose="020B0503020204020204" pitchFamily="34" charset="-122"/>
              </a:rPr>
              <a:t>城</a:t>
            </a:r>
            <a:endParaRPr lang="zh-CN" altLang="en-US" sz="3000" b="1">
              <a:solidFill>
                <a:schemeClr val="bg1"/>
              </a:solidFill>
              <a:latin typeface="微软雅黑" panose="020B0503020204020204" pitchFamily="34" charset="-122"/>
              <a:ea typeface="微软雅黑" panose="020B0503020204020204" pitchFamily="34" charset="-122"/>
            </a:endParaRPr>
          </a:p>
        </p:txBody>
      </p:sp>
      <p:sp>
        <p:nvSpPr>
          <p:cNvPr id="1048615" name="文本框 18"/>
          <p:cNvSpPr txBox="1"/>
          <p:nvPr/>
        </p:nvSpPr>
        <p:spPr>
          <a:xfrm>
            <a:off x="2936240" y="9117330"/>
            <a:ext cx="786765" cy="553085"/>
          </a:xfrm>
          <a:prstGeom prst="rect">
            <a:avLst/>
          </a:prstGeom>
          <a:noFill/>
        </p:spPr>
        <p:txBody>
          <a:bodyPr wrap="square" rtlCol="0">
            <a:spAutoFit/>
          </a:bodyPr>
          <a:p>
            <a:r>
              <a:rPr lang="zh-CN" altLang="en-US" sz="3000" b="1">
                <a:solidFill>
                  <a:schemeClr val="bg1"/>
                </a:solidFill>
                <a:latin typeface="微软雅黑" panose="020B0503020204020204" pitchFamily="34" charset="-122"/>
                <a:ea typeface="微软雅黑" panose="020B0503020204020204" pitchFamily="34" charset="-122"/>
              </a:rPr>
              <a:t>田</a:t>
            </a:r>
            <a:endParaRPr lang="zh-CN" altLang="en-US" sz="3000" b="1">
              <a:solidFill>
                <a:schemeClr val="bg1"/>
              </a:solidFill>
              <a:latin typeface="微软雅黑" panose="020B0503020204020204" pitchFamily="34" charset="-122"/>
              <a:ea typeface="微软雅黑" panose="020B0503020204020204" pitchFamily="34" charset="-122"/>
            </a:endParaRPr>
          </a:p>
        </p:txBody>
      </p:sp>
      <p:sp>
        <p:nvSpPr>
          <p:cNvPr id="1048616" name="文本框 15"/>
          <p:cNvSpPr txBox="1"/>
          <p:nvPr/>
        </p:nvSpPr>
        <p:spPr>
          <a:xfrm>
            <a:off x="531495" y="6446520"/>
            <a:ext cx="786765" cy="553085"/>
          </a:xfrm>
          <a:prstGeom prst="rect">
            <a:avLst/>
          </a:prstGeom>
          <a:noFill/>
        </p:spPr>
        <p:txBody>
          <a:bodyPr wrap="square" rtlCol="0">
            <a:spAutoFit/>
          </a:bodyPr>
          <a:p>
            <a:r>
              <a:rPr lang="zh-CN" altLang="en-US" sz="3000" b="1">
                <a:solidFill>
                  <a:schemeClr val="bg1"/>
                </a:solidFill>
                <a:latin typeface="微软雅黑" panose="020B0503020204020204" pitchFamily="34" charset="-122"/>
                <a:ea typeface="微软雅黑" panose="020B0503020204020204" pitchFamily="34" charset="-122"/>
              </a:rPr>
              <a:t>山</a:t>
            </a:r>
            <a:endParaRPr lang="zh-CN" altLang="en-US" sz="3000" b="1">
              <a:solidFill>
                <a:schemeClr val="bg1"/>
              </a:solidFill>
              <a:latin typeface="微软雅黑" panose="020B0503020204020204" pitchFamily="34" charset="-122"/>
              <a:ea typeface="微软雅黑" panose="020B0503020204020204" pitchFamily="34" charset="-122"/>
            </a:endParaRPr>
          </a:p>
        </p:txBody>
      </p:sp>
      <p:pic>
        <p:nvPicPr>
          <p:cNvPr id="2097160" name="图片 14"/>
          <p:cNvPicPr/>
          <p:nvPr/>
        </p:nvPicPr>
        <p:blipFill>
          <a:blip r:embed="rId5"/>
          <a:stretch>
            <a:fillRect/>
          </a:stretch>
        </p:blipFill>
        <p:spPr>
          <a:xfrm>
            <a:off x="901065" y="5478780"/>
            <a:ext cx="2667600" cy="1947600"/>
          </a:xfrm>
          <a:prstGeom prst="roundRect">
            <a:avLst/>
          </a:prstGeom>
          <a:ln>
            <a:solidFill>
              <a:schemeClr val="tx1"/>
            </a:solidFill>
          </a:ln>
        </p:spPr>
      </p:pic>
      <p:sp>
        <p:nvSpPr>
          <p:cNvPr id="1048617" name="矩形 10"/>
          <p:cNvSpPr/>
          <p:nvPr>
            <p:custDataLst>
              <p:tags r:id="rId6"/>
            </p:custDataLst>
          </p:nvPr>
        </p:nvSpPr>
        <p:spPr>
          <a:xfrm>
            <a:off x="531495" y="2142490"/>
            <a:ext cx="6543040" cy="1322070"/>
          </a:xfrm>
          <a:prstGeom prst="rect">
            <a:avLst/>
          </a:prstGeom>
          <a:no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indent="457200" algn="just" fontAlgn="auto">
              <a:lnSpc>
                <a:spcPct val="150000"/>
              </a:lnSpc>
            </a:pPr>
            <a:r>
              <a:rPr lang="zh-CN" altLang="en-US">
                <a:solidFill>
                  <a:schemeClr val="tx1"/>
                </a:solidFill>
                <a:latin typeface="微软雅黑" panose="020B0503020204020204" pitchFamily="34" charset="-122"/>
                <a:ea typeface="微软雅黑" panose="020B0503020204020204" pitchFamily="34" charset="-122"/>
              </a:rPr>
              <a:t>安邦乡隶属双鸭山市尖山区管辖</a:t>
            </a:r>
            <a:r>
              <a:rPr lang="zh-CN" altLang="en-US">
                <a:solidFill>
                  <a:schemeClr val="tx1"/>
                </a:solidFill>
                <a:latin typeface="微软雅黑" panose="020B0503020204020204" pitchFamily="34" charset="-122"/>
                <a:ea typeface="微软雅黑" panose="020B0503020204020204" pitchFamily="34" charset="-122"/>
                <a:sym typeface="+mn-ea"/>
              </a:rPr>
              <a:t>，</a:t>
            </a:r>
            <a:r>
              <a:rPr lang="zh-CN" altLang="en-US">
                <a:solidFill>
                  <a:schemeClr val="tx1"/>
                </a:solidFill>
                <a:latin typeface="微软雅黑" panose="020B0503020204020204" pitchFamily="34" charset="-122"/>
                <a:ea typeface="微软雅黑" panose="020B0503020204020204" pitchFamily="34" charset="-122"/>
              </a:rPr>
              <a:t>位于市境西北部，</a:t>
            </a:r>
            <a:r>
              <a:rPr lang="zh-CN" altLang="en-US">
                <a:solidFill>
                  <a:schemeClr val="tx1"/>
                </a:solidFill>
                <a:latin typeface="微软雅黑" panose="020B0503020204020204" pitchFamily="34" charset="-122"/>
                <a:ea typeface="微软雅黑" panose="020B0503020204020204" pitchFamily="34" charset="-122"/>
                <a:sym typeface="+mn-ea"/>
              </a:rPr>
              <a:t>安邦乡因位于安邦河畔而得名。</a:t>
            </a:r>
            <a:endParaRPr lang="zh-CN" altLang="en-US">
              <a:solidFill>
                <a:schemeClr val="tx1"/>
              </a:solidFill>
              <a:latin typeface="微软雅黑" panose="020B0503020204020204" pitchFamily="34" charset="-122"/>
              <a:ea typeface="微软雅黑" panose="020B0503020204020204" pitchFamily="34" charset="-122"/>
              <a:sym typeface="+mn-ea"/>
            </a:endParaRPr>
          </a:p>
        </p:txBody>
      </p:sp>
      <p:sp>
        <p:nvSpPr>
          <p:cNvPr id="1048618" name="矩形 1"/>
          <p:cNvSpPr/>
          <p:nvPr>
            <p:custDataLst>
              <p:tags r:id="rId7"/>
            </p:custDataLst>
          </p:nvPr>
        </p:nvSpPr>
        <p:spPr>
          <a:xfrm>
            <a:off x="530860" y="1731645"/>
            <a:ext cx="1552575" cy="422275"/>
          </a:xfrm>
          <a:prstGeom prst="rect">
            <a:avLst/>
          </a:prstGeom>
          <a:solidFill>
            <a:schemeClr val="accent1">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2000" b="1">
                <a:latin typeface="华文楷体" panose="02010600040101010101" charset="-122"/>
                <a:ea typeface="华文楷体" panose="02010600040101010101" charset="-122"/>
              </a:rPr>
              <a:t>区域位置</a:t>
            </a:r>
            <a:endParaRPr lang="zh-CN" altLang="en-US" sz="2000" b="1">
              <a:latin typeface="华文楷体" panose="02010600040101010101" charset="-122"/>
              <a:ea typeface="华文楷体" panose="02010600040101010101" charset="-122"/>
            </a:endParaRPr>
          </a:p>
        </p:txBody>
      </p:sp>
      <p:sp>
        <p:nvSpPr>
          <p:cNvPr id="1048619" name="矩形 2"/>
          <p:cNvSpPr/>
          <p:nvPr>
            <p:custDataLst>
              <p:tags r:id="rId8"/>
            </p:custDataLst>
          </p:nvPr>
        </p:nvSpPr>
        <p:spPr>
          <a:xfrm>
            <a:off x="530860" y="3526155"/>
            <a:ext cx="1552575" cy="422275"/>
          </a:xfrm>
          <a:prstGeom prst="rect">
            <a:avLst/>
          </a:prstGeom>
          <a:solidFill>
            <a:schemeClr val="accent1">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2000" b="1">
                <a:latin typeface="华文楷体" panose="02010600040101010101" charset="-122"/>
                <a:ea typeface="华文楷体" panose="02010600040101010101" charset="-122"/>
              </a:rPr>
              <a:t>地理格局</a:t>
            </a:r>
            <a:endParaRPr lang="zh-CN" altLang="en-US" sz="2000" b="1">
              <a:latin typeface="华文楷体" panose="02010600040101010101" charset="-122"/>
              <a:ea typeface="华文楷体" panose="02010600040101010101" charset="-122"/>
            </a:endParaRPr>
          </a:p>
        </p:txBody>
      </p:sp>
      <p:sp>
        <p:nvSpPr>
          <p:cNvPr id="1048620" name="文本框 3"/>
          <p:cNvSpPr txBox="1"/>
          <p:nvPr>
            <p:custDataLst>
              <p:tags r:id="rId9"/>
            </p:custDataLst>
          </p:nvPr>
        </p:nvSpPr>
        <p:spPr>
          <a:xfrm>
            <a:off x="530860" y="4010660"/>
            <a:ext cx="6543675" cy="891540"/>
          </a:xfrm>
          <a:prstGeom prst="rect">
            <a:avLst/>
          </a:prstGeom>
          <a:noFill/>
        </p:spPr>
        <p:txBody>
          <a:bodyPr wrap="square" rtlCol="0" anchor="t">
            <a:spAutoFit/>
          </a:bodyPr>
          <a:p>
            <a:pPr indent="457200" fontAlgn="auto">
              <a:lnSpc>
                <a:spcPct val="150000"/>
              </a:lnSpc>
            </a:pPr>
            <a:r>
              <a:rPr lang="zh-CN" altLang="en-US" sz="1800">
                <a:latin typeface="微软雅黑" panose="020B0503020204020204" pitchFamily="34" charset="-122"/>
                <a:ea typeface="微软雅黑" panose="020B0503020204020204" pitchFamily="34" charset="-122"/>
                <a:sym typeface="+mn-ea"/>
              </a:rPr>
              <a:t>地形地貌：主要位于完达山脉余脉，丘陵半丘陵地形。</a:t>
            </a:r>
            <a:endParaRPr lang="zh-CN" altLang="en-US" sz="1800">
              <a:latin typeface="微软雅黑" panose="020B0503020204020204" pitchFamily="34" charset="-122"/>
              <a:ea typeface="微软雅黑" panose="020B0503020204020204" pitchFamily="34" charset="-122"/>
              <a:sym typeface="+mn-ea"/>
            </a:endParaRPr>
          </a:p>
          <a:p>
            <a:pPr indent="457200" fontAlgn="auto">
              <a:lnSpc>
                <a:spcPct val="150000"/>
              </a:lnSpc>
            </a:pPr>
            <a:r>
              <a:rPr lang="zh-CN" altLang="en-US" sz="1800">
                <a:latin typeface="微软雅黑" panose="020B0503020204020204" pitchFamily="34" charset="-122"/>
                <a:ea typeface="微软雅黑" panose="020B0503020204020204" pitchFamily="34" charset="-122"/>
                <a:sym typeface="+mn-ea"/>
              </a:rPr>
              <a:t>水资源：主要有安邦河。</a:t>
            </a:r>
            <a:endParaRPr lang="zh-CN" altLang="en-US" sz="1800">
              <a:latin typeface="微软雅黑" panose="020B0503020204020204" pitchFamily="34" charset="-122"/>
              <a:ea typeface="微软雅黑" panose="020B0503020204020204" pitchFamily="34" charset="-122"/>
              <a:sym typeface="+mn-ea"/>
            </a:endParaRPr>
          </a:p>
        </p:txBody>
      </p:sp>
      <p:sp>
        <p:nvSpPr>
          <p:cNvPr id="1048621" name="矩形 5"/>
          <p:cNvSpPr/>
          <p:nvPr/>
        </p:nvSpPr>
        <p:spPr>
          <a:xfrm>
            <a:off x="253365" y="621665"/>
            <a:ext cx="3899535" cy="513715"/>
          </a:xfrm>
          <a:prstGeom prst="rect">
            <a:avLst/>
          </a:prstGeom>
        </p:spPr>
        <p:txBody>
          <a:bodyPr wrap="square">
            <a:noAutofit/>
          </a:bodyPr>
          <a:p>
            <a:pPr indent="0" fontAlgn="auto">
              <a:lnSpc>
                <a:spcPct val="100000"/>
              </a:lnSpc>
            </a:pPr>
            <a:r>
              <a:rPr lang="en-US" altLang="zh-CN" sz="3000" b="1">
                <a:solidFill>
                  <a:schemeClr val="tx1"/>
                </a:solidFill>
                <a:latin typeface="华文楷体" panose="02010600040101010101" charset="-122"/>
                <a:ea typeface="华文楷体" panose="02010600040101010101" charset="-122"/>
                <a:cs typeface="华文楷体" panose="02010600040101010101" charset="-122"/>
                <a:sym typeface="+mn-ea"/>
              </a:rPr>
              <a:t>1.1   </a:t>
            </a:r>
            <a:r>
              <a:rPr lang="zh-CN" altLang="en-US" sz="3000" b="1">
                <a:solidFill>
                  <a:schemeClr val="tx1"/>
                </a:solidFill>
                <a:latin typeface="华文楷体" panose="02010600040101010101" charset="-122"/>
                <a:ea typeface="华文楷体" panose="02010600040101010101" charset="-122"/>
                <a:cs typeface="华文楷体" panose="02010600040101010101" charset="-122"/>
                <a:sym typeface="+mn-ea"/>
              </a:rPr>
              <a:t>基本情况</a:t>
            </a:r>
            <a:endParaRPr lang="zh-CN" altLang="en-US" sz="3000" b="1" dirty="0">
              <a:solidFill>
                <a:schemeClr val="tx1"/>
              </a:solidFill>
              <a:latin typeface="华文楷体" panose="02010600040101010101" charset="-122"/>
              <a:ea typeface="华文楷体" panose="02010600040101010101" charset="-122"/>
              <a:cs typeface="华文楷体" panose="02010600040101010101" charset="-122"/>
              <a:sym typeface="+mn-lt"/>
            </a:endParaRPr>
          </a:p>
        </p:txBody>
      </p:sp>
      <p:cxnSp>
        <p:nvCxnSpPr>
          <p:cNvPr id="3145730" name="直接连接符 6"/>
          <p:cNvCxnSpPr/>
          <p:nvPr/>
        </p:nvCxnSpPr>
        <p:spPr>
          <a:xfrm>
            <a:off x="327660" y="1313180"/>
            <a:ext cx="6914515" cy="38100"/>
          </a:xfrm>
          <a:prstGeom prst="line">
            <a:avLst/>
          </a:prstGeom>
          <a:ln w="63500">
            <a:gradFill>
              <a:gsLst>
                <a:gs pos="0">
                  <a:srgbClr val="105AD7"/>
                </a:gs>
                <a:gs pos="48000">
                  <a:schemeClr val="accent1">
                    <a:lumMod val="45000"/>
                    <a:lumOff val="55000"/>
                  </a:schemeClr>
                </a:gs>
                <a:gs pos="72000">
                  <a:schemeClr val="accent1">
                    <a:lumMod val="45000"/>
                    <a:lumOff val="55000"/>
                  </a:schemeClr>
                </a:gs>
                <a:gs pos="94000">
                  <a:schemeClr val="bg1"/>
                </a:gs>
              </a:gsLst>
              <a:lin ang="0" scaled="0"/>
            </a:gradFill>
          </a:ln>
        </p:spPr>
        <p:style>
          <a:lnRef idx="2">
            <a:schemeClr val="accent1"/>
          </a:lnRef>
          <a:fillRef idx="0">
            <a:srgbClr val="FFFFFF"/>
          </a:fillRef>
          <a:effectRef idx="0">
            <a:srgbClr val="FFFFFF"/>
          </a:effectRef>
          <a:fontRef idx="minor">
            <a:schemeClr val="tx1"/>
          </a:fontRef>
        </p:style>
      </p:cxnSp>
      <p:sp>
        <p:nvSpPr>
          <p:cNvPr id="1048622" name="文本框 20"/>
          <p:cNvSpPr txBox="1"/>
          <p:nvPr/>
        </p:nvSpPr>
        <p:spPr>
          <a:xfrm>
            <a:off x="2936240" y="6852285"/>
            <a:ext cx="620298" cy="553085"/>
          </a:xfrm>
          <a:prstGeom prst="rect">
            <a:avLst/>
          </a:prstGeom>
          <a:noFill/>
        </p:spPr>
        <p:txBody>
          <a:bodyPr wrap="square" rtlCol="0">
            <a:spAutoFit/>
          </a:bodyPr>
          <a:p>
            <a:r>
              <a:rPr lang="zh-CN" altLang="en-US" sz="3000" b="1">
                <a:solidFill>
                  <a:schemeClr val="bg1"/>
                </a:solidFill>
                <a:latin typeface="微软雅黑" panose="020B0503020204020204" pitchFamily="34" charset="-122"/>
                <a:ea typeface="微软雅黑" panose="020B0503020204020204" pitchFamily="34" charset="-122"/>
              </a:rPr>
              <a:t>山</a:t>
            </a:r>
            <a:endParaRPr lang="zh-CN" altLang="en-US" sz="30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61" name=""/>
        <p:cNvGrpSpPr/>
        <p:nvPr/>
      </p:nvGrpSpPr>
      <p:grpSpPr>
        <a:xfrm>
          <a:off x="0" y="0"/>
          <a:ext cx="0" cy="0"/>
          <a:chOff x="0" y="0"/>
          <a:chExt cx="0" cy="0"/>
        </a:xfrm>
      </p:grpSpPr>
      <p:sp>
        <p:nvSpPr>
          <p:cNvPr id="1048623" name="矩形 1"/>
          <p:cNvSpPr/>
          <p:nvPr/>
        </p:nvSpPr>
        <p:spPr>
          <a:xfrm>
            <a:off x="532130" y="1765935"/>
            <a:ext cx="1552575" cy="422275"/>
          </a:xfrm>
          <a:prstGeom prst="rect">
            <a:avLst/>
          </a:prstGeom>
          <a:solidFill>
            <a:schemeClr val="accent1">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2000" b="1">
                <a:latin typeface="华文楷体" panose="02010600040101010101" charset="-122"/>
                <a:ea typeface="华文楷体" panose="02010600040101010101" charset="-122"/>
              </a:rPr>
              <a:t>规划范围</a:t>
            </a:r>
            <a:endParaRPr lang="zh-CN" altLang="en-US" sz="2000" b="1">
              <a:latin typeface="华文楷体" panose="02010600040101010101" charset="-122"/>
              <a:ea typeface="华文楷体" panose="02010600040101010101" charset="-122"/>
            </a:endParaRPr>
          </a:p>
        </p:txBody>
      </p:sp>
      <p:sp>
        <p:nvSpPr>
          <p:cNvPr id="1048624" name="文本框 2"/>
          <p:cNvSpPr txBox="1"/>
          <p:nvPr/>
        </p:nvSpPr>
        <p:spPr>
          <a:xfrm>
            <a:off x="532130" y="2258060"/>
            <a:ext cx="6542405" cy="891541"/>
          </a:xfrm>
          <a:prstGeom prst="rect">
            <a:avLst/>
          </a:prstGeom>
          <a:noFill/>
        </p:spPr>
        <p:txBody>
          <a:bodyPr wrap="square" rtlCol="0" anchor="t">
            <a:spAutoFit/>
          </a:bodyPr>
          <a:p>
            <a:pPr indent="457200" algn="just" fontAlgn="auto">
              <a:lnSpc>
                <a:spcPct val="150000"/>
              </a:lnSpc>
            </a:pPr>
            <a:r>
              <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本次规划范围包含安邦乡下辖1</a:t>
            </a:r>
            <a:r>
              <a:rPr lang="en-US" altLang="zh-CN"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个行政村及岭西林场部分区域国土空间。</a:t>
            </a:r>
            <a:endParaRPr lang="zh-CN" altLang="en-US"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48625" name="矩形 3"/>
          <p:cNvSpPr/>
          <p:nvPr/>
        </p:nvSpPr>
        <p:spPr>
          <a:xfrm>
            <a:off x="532130" y="3702685"/>
            <a:ext cx="1552575" cy="422275"/>
          </a:xfrm>
          <a:prstGeom prst="rect">
            <a:avLst/>
          </a:prstGeom>
          <a:solidFill>
            <a:schemeClr val="accent1">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2000" b="1">
                <a:latin typeface="华文楷体" panose="02010600040101010101" charset="-122"/>
                <a:ea typeface="华文楷体" panose="02010600040101010101" charset="-122"/>
              </a:rPr>
              <a:t>规划期限</a:t>
            </a:r>
            <a:endParaRPr lang="zh-CN" altLang="en-US" sz="2000" b="1">
              <a:latin typeface="华文楷体" panose="02010600040101010101" charset="-122"/>
              <a:ea typeface="华文楷体" panose="02010600040101010101" charset="-122"/>
            </a:endParaRPr>
          </a:p>
        </p:txBody>
      </p:sp>
      <p:sp>
        <p:nvSpPr>
          <p:cNvPr id="1048626" name="文本框 4"/>
          <p:cNvSpPr txBox="1"/>
          <p:nvPr/>
        </p:nvSpPr>
        <p:spPr>
          <a:xfrm>
            <a:off x="531495" y="4248150"/>
            <a:ext cx="6543675" cy="1691641"/>
          </a:xfrm>
          <a:prstGeom prst="rect">
            <a:avLst/>
          </a:prstGeom>
          <a:noFill/>
        </p:spPr>
        <p:txBody>
          <a:bodyPr wrap="square" rtlCol="0" anchor="t">
            <a:spAutoFit/>
          </a:bodyPr>
          <a:p>
            <a:pPr indent="457200" fontAlgn="auto">
              <a:lnSpc>
                <a:spcPct val="150000"/>
              </a:lnSpc>
            </a:pPr>
            <a:r>
              <a:rPr lang="zh-CN" altLang="en-US" sz="18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规划基期年为2020年；</a:t>
            </a:r>
            <a:endParaRPr lang="zh-CN" altLang="en-US" sz="18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fontAlgn="auto">
              <a:lnSpc>
                <a:spcPct val="150000"/>
              </a:lnSpc>
            </a:pPr>
            <a:r>
              <a:rPr lang="zh-CN" altLang="en-US" sz="18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规划期限为2021年——2035年。</a:t>
            </a:r>
            <a:endParaRPr lang="zh-CN" altLang="en-US" sz="18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just" fontAlgn="auto">
              <a:lnSpc>
                <a:spcPct val="150000"/>
              </a:lnSpc>
            </a:pPr>
            <a:r>
              <a:rPr lang="zh-CN" altLang="en-US" sz="18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其中近期规划至2025年，远期规划至2035年，展望至2050年。</a:t>
            </a:r>
            <a:endParaRPr lang="zh-CN" altLang="en-US" sz="18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097161" name="图片 5"/>
          <p:cNvPicPr>
            <a:picLocks noChangeAspect="1"/>
          </p:cNvPicPr>
          <p:nvPr/>
        </p:nvPicPr>
        <p:blipFill>
          <a:blip r:embed="rId1"/>
          <a:stretch>
            <a:fillRect/>
          </a:stretch>
        </p:blipFill>
        <p:spPr>
          <a:xfrm>
            <a:off x="0" y="6690995"/>
            <a:ext cx="7560310" cy="4010025"/>
          </a:xfrm>
          <a:prstGeom prst="rect">
            <a:avLst/>
          </a:prstGeom>
        </p:spPr>
      </p:pic>
      <p:sp>
        <p:nvSpPr>
          <p:cNvPr id="1048627" name="矩形 6"/>
          <p:cNvSpPr/>
          <p:nvPr/>
        </p:nvSpPr>
        <p:spPr>
          <a:xfrm>
            <a:off x="-17145" y="6673215"/>
            <a:ext cx="7577455" cy="4031615"/>
          </a:xfrm>
          <a:prstGeom prst="rect">
            <a:avLst/>
          </a:prstGeom>
          <a:gradFill>
            <a:gsLst>
              <a:gs pos="12000">
                <a:schemeClr val="accent1">
                  <a:lumMod val="5000"/>
                  <a:lumOff val="95000"/>
                  <a:alpha val="100000"/>
                </a:schemeClr>
              </a:gs>
              <a:gs pos="65000">
                <a:schemeClr val="bg1">
                  <a:alpha val="20000"/>
                </a:schemeClr>
              </a:gs>
              <a:gs pos="98000">
                <a:schemeClr val="bg1">
                  <a:alpha val="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628" name="矩形 7"/>
          <p:cNvSpPr/>
          <p:nvPr/>
        </p:nvSpPr>
        <p:spPr>
          <a:xfrm>
            <a:off x="253365" y="621665"/>
            <a:ext cx="3899535" cy="513715"/>
          </a:xfrm>
          <a:prstGeom prst="rect">
            <a:avLst/>
          </a:prstGeom>
        </p:spPr>
        <p:txBody>
          <a:bodyPr wrap="square">
            <a:noAutofit/>
          </a:bodyPr>
          <a:p>
            <a:pPr indent="0" fontAlgn="auto">
              <a:lnSpc>
                <a:spcPct val="100000"/>
              </a:lnSpc>
            </a:pPr>
            <a:r>
              <a:rPr lang="en-US" altLang="zh-CN" sz="3000" b="1">
                <a:solidFill>
                  <a:schemeClr val="tx1"/>
                </a:solidFill>
                <a:latin typeface="华文楷体" panose="02010600040101010101" charset="-122"/>
                <a:ea typeface="华文楷体" panose="02010600040101010101" charset="-122"/>
                <a:cs typeface="华文楷体" panose="02010600040101010101" charset="-122"/>
                <a:sym typeface="+mn-ea"/>
              </a:rPr>
              <a:t>1.2   </a:t>
            </a:r>
            <a:r>
              <a:rPr lang="zh-CN" altLang="en-US" sz="3000" b="1">
                <a:solidFill>
                  <a:schemeClr val="tx1"/>
                </a:solidFill>
                <a:latin typeface="华文楷体" panose="02010600040101010101" charset="-122"/>
                <a:ea typeface="华文楷体" panose="02010600040101010101" charset="-122"/>
                <a:cs typeface="华文楷体" panose="02010600040101010101" charset="-122"/>
                <a:sym typeface="+mn-ea"/>
              </a:rPr>
              <a:t>规划范围与期限</a:t>
            </a:r>
            <a:endParaRPr lang="zh-CN" altLang="en-US" sz="3000" b="1" dirty="0">
              <a:solidFill>
                <a:schemeClr val="tx1"/>
              </a:solidFill>
              <a:latin typeface="华文楷体" panose="02010600040101010101" charset="-122"/>
              <a:ea typeface="华文楷体" panose="02010600040101010101" charset="-122"/>
              <a:cs typeface="华文楷体" panose="02010600040101010101" charset="-122"/>
              <a:sym typeface="+mn-lt"/>
            </a:endParaRPr>
          </a:p>
        </p:txBody>
      </p:sp>
      <p:cxnSp>
        <p:nvCxnSpPr>
          <p:cNvPr id="3145731" name="直接连接符 9"/>
          <p:cNvCxnSpPr/>
          <p:nvPr/>
        </p:nvCxnSpPr>
        <p:spPr>
          <a:xfrm>
            <a:off x="327660" y="1313180"/>
            <a:ext cx="6914515" cy="38100"/>
          </a:xfrm>
          <a:prstGeom prst="line">
            <a:avLst/>
          </a:prstGeom>
          <a:ln w="63500">
            <a:gradFill>
              <a:gsLst>
                <a:gs pos="0">
                  <a:srgbClr val="105AD7"/>
                </a:gs>
                <a:gs pos="48000">
                  <a:schemeClr val="accent1">
                    <a:lumMod val="45000"/>
                    <a:lumOff val="55000"/>
                  </a:schemeClr>
                </a:gs>
                <a:gs pos="72000">
                  <a:schemeClr val="accent1">
                    <a:lumMod val="45000"/>
                    <a:lumOff val="55000"/>
                  </a:schemeClr>
                </a:gs>
                <a:gs pos="94000">
                  <a:schemeClr val="bg1"/>
                </a:gs>
              </a:gsLst>
              <a:lin ang="0" scaled="0"/>
            </a:gradFill>
          </a:ln>
        </p:spPr>
        <p:style>
          <a:lnRef idx="2">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62" name=""/>
        <p:cNvGrpSpPr/>
        <p:nvPr/>
      </p:nvGrpSpPr>
      <p:grpSpPr>
        <a:xfrm>
          <a:off x="0" y="0"/>
          <a:ext cx="0" cy="0"/>
          <a:chOff x="0" y="0"/>
          <a:chExt cx="0" cy="0"/>
        </a:xfrm>
      </p:grpSpPr>
      <p:sp>
        <p:nvSpPr>
          <p:cNvPr id="1048629" name="矩形 30"/>
          <p:cNvSpPr/>
          <p:nvPr/>
        </p:nvSpPr>
        <p:spPr>
          <a:xfrm>
            <a:off x="0" y="0"/>
            <a:ext cx="7572375" cy="10690860"/>
          </a:xfrm>
          <a:prstGeom prst="rect">
            <a:avLst/>
          </a:prstGeom>
          <a:gradFill>
            <a:gsLst>
              <a:gs pos="33000">
                <a:srgbClr val="7FAAE2"/>
              </a:gs>
              <a:gs pos="63000">
                <a:srgbClr val="F3F7FA"/>
              </a:gs>
              <a:gs pos="82000">
                <a:schemeClr val="accent1">
                  <a:lumMod val="5000"/>
                  <a:lumOff val="95000"/>
                </a:schemeClr>
              </a:gs>
              <a:gs pos="100000">
                <a:schemeClr val="accent1">
                  <a:lumMod val="30000"/>
                  <a:lumOff val="7000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097162" name="图片 1" descr="安邦河新貌   张仁才 摄 (4)"/>
          <p:cNvPicPr>
            <a:picLocks noChangeAspect="1"/>
          </p:cNvPicPr>
          <p:nvPr/>
        </p:nvPicPr>
        <p:blipFill>
          <a:blip r:embed="rId1"/>
          <a:srcRect l="30" r="29013"/>
          <a:stretch>
            <a:fillRect/>
          </a:stretch>
        </p:blipFill>
        <p:spPr>
          <a:xfrm>
            <a:off x="0" y="3580765"/>
            <a:ext cx="7572375" cy="7186930"/>
          </a:xfrm>
          <a:prstGeom prst="rect">
            <a:avLst/>
          </a:prstGeom>
        </p:spPr>
      </p:pic>
      <p:sp>
        <p:nvSpPr>
          <p:cNvPr id="1048630" name="矩形 2"/>
          <p:cNvSpPr/>
          <p:nvPr/>
        </p:nvSpPr>
        <p:spPr>
          <a:xfrm>
            <a:off x="-24765" y="3581400"/>
            <a:ext cx="7619365" cy="7186295"/>
          </a:xfrm>
          <a:prstGeom prst="rect">
            <a:avLst/>
          </a:prstGeom>
          <a:solidFill>
            <a:schemeClr val="bg1">
              <a:alpha val="2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631" name="圆角矩形 44"/>
          <p:cNvSpPr/>
          <p:nvPr/>
        </p:nvSpPr>
        <p:spPr>
          <a:xfrm>
            <a:off x="4051300" y="4812030"/>
            <a:ext cx="3098800" cy="673100"/>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l" fontAlgn="auto">
              <a:lnSpc>
                <a:spcPct val="100000"/>
              </a:lnSpc>
            </a:pPr>
            <a:r>
              <a:rPr lang="en-US" altLang="zh-CN" sz="2500" b="1">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2.1  </a:t>
            </a:r>
            <a:r>
              <a:rPr lang="zh-CN" altLang="en-US" sz="2500" b="1">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发展定位</a:t>
            </a:r>
            <a:endParaRPr lang="zh-CN" altLang="en-US" sz="2500" b="1">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p:txBody>
      </p:sp>
      <p:sp>
        <p:nvSpPr>
          <p:cNvPr id="1048632" name="圆角矩形 45"/>
          <p:cNvSpPr/>
          <p:nvPr/>
        </p:nvSpPr>
        <p:spPr>
          <a:xfrm>
            <a:off x="4051300" y="5739130"/>
            <a:ext cx="3098800" cy="673100"/>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l" fontAlgn="auto">
              <a:lnSpc>
                <a:spcPct val="100000"/>
              </a:lnSpc>
            </a:pPr>
            <a:r>
              <a:rPr lang="en-US" altLang="zh-CN" sz="2500" b="1">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2.2  </a:t>
            </a:r>
            <a:r>
              <a:rPr lang="zh-CN" altLang="en-US" sz="2500" b="1">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目标愿景</a:t>
            </a:r>
            <a:endParaRPr lang="zh-CN" altLang="en-US" sz="2500">
              <a:effectLst>
                <a:outerShdw blurRad="38100" dist="38100" dir="2700000" algn="tl">
                  <a:srgbClr val="000000">
                    <a:alpha val="43137"/>
                  </a:srgbClr>
                </a:outerShdw>
              </a:effectLst>
            </a:endParaRPr>
          </a:p>
        </p:txBody>
      </p:sp>
      <p:sp>
        <p:nvSpPr>
          <p:cNvPr id="1048633" name="圆角矩形 46"/>
          <p:cNvSpPr/>
          <p:nvPr/>
        </p:nvSpPr>
        <p:spPr>
          <a:xfrm>
            <a:off x="4051300" y="6666230"/>
            <a:ext cx="3098800" cy="673100"/>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l" fontAlgn="auto">
              <a:lnSpc>
                <a:spcPct val="100000"/>
              </a:lnSpc>
            </a:pPr>
            <a:r>
              <a:rPr lang="en-US" altLang="zh-CN" sz="2500" b="1">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2.3  </a:t>
            </a:r>
            <a:r>
              <a:rPr lang="zh-CN" altLang="en-US" sz="2500" b="1">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发展战略</a:t>
            </a:r>
            <a:endParaRPr lang="zh-CN" altLang="en-US" sz="2500"/>
          </a:p>
        </p:txBody>
      </p:sp>
      <p:sp>
        <p:nvSpPr>
          <p:cNvPr id="1048634" name="文本框 40"/>
          <p:cNvSpPr txBox="1"/>
          <p:nvPr/>
        </p:nvSpPr>
        <p:spPr>
          <a:xfrm>
            <a:off x="4217035" y="3846195"/>
            <a:ext cx="3009900" cy="828040"/>
          </a:xfrm>
          <a:prstGeom prst="rect">
            <a:avLst/>
          </a:prstGeom>
          <a:noFill/>
        </p:spPr>
        <p:txBody>
          <a:bodyPr wrap="square" rtlCol="0">
            <a:spAutoFit/>
          </a:bodyPr>
          <a:p>
            <a:pPr algn="l">
              <a:buClrTx/>
              <a:buSzTx/>
              <a:buFontTx/>
            </a:pPr>
            <a:r>
              <a:rPr lang="zh-CN" altLang="en-US" sz="5000">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总体定位</a:t>
            </a:r>
            <a:endParaRPr lang="zh-CN" altLang="en-US" sz="5000">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cxnSp>
        <p:nvCxnSpPr>
          <p:cNvPr id="3145732" name="直接连接符 41"/>
          <p:cNvCxnSpPr/>
          <p:nvPr/>
        </p:nvCxnSpPr>
        <p:spPr>
          <a:xfrm flipV="1">
            <a:off x="-3175" y="3538220"/>
            <a:ext cx="7562850" cy="43180"/>
          </a:xfrm>
          <a:prstGeom prst="line">
            <a:avLst/>
          </a:prstGeom>
          <a:ln w="127000" cap="rnd">
            <a:solidFill>
              <a:schemeClr val="bg1"/>
            </a:solidFill>
            <a:round/>
          </a:ln>
        </p:spPr>
        <p:style>
          <a:lnRef idx="0">
            <a:srgbClr val="FFFFFF"/>
          </a:lnRef>
          <a:fillRef idx="0">
            <a:srgbClr val="FFFFFF"/>
          </a:fillRef>
          <a:effectRef idx="0">
            <a:srgbClr val="FFFFFF"/>
          </a:effectRef>
          <a:fontRef idx="minor">
            <a:schemeClr val="tx1"/>
          </a:fontRef>
        </p:style>
      </p:cxnSp>
      <p:sp>
        <p:nvSpPr>
          <p:cNvPr id="1048635" name="object 9"/>
          <p:cNvSpPr txBox="1"/>
          <p:nvPr>
            <p:custDataLst>
              <p:tags r:id="rId2"/>
            </p:custDataLst>
          </p:nvPr>
        </p:nvSpPr>
        <p:spPr>
          <a:xfrm>
            <a:off x="488950" y="899160"/>
            <a:ext cx="3728085" cy="2996565"/>
          </a:xfrm>
          <a:prstGeom prst="rect">
            <a:avLst/>
          </a:prstGeom>
        </p:spPr>
        <p:txBody>
          <a:bodyPr vert="horz" wrap="square" lIns="0" tIns="12065" rIns="0" bIns="0" rtlCol="0">
            <a:spAutoFit/>
          </a:bodyPr>
          <a:p>
            <a:pPr marL="12700" defTabSz="0">
              <a:lnSpc>
                <a:spcPct val="100000"/>
              </a:lnSpc>
              <a:spcBef>
                <a:spcPts val="95"/>
              </a:spcBef>
              <a:tabLst>
                <a:tab pos="716280" algn="l"/>
              </a:tabLst>
            </a:pPr>
            <a:r>
              <a:rPr sz="20000" b="1" spc="5" dirty="0">
                <a:solidFill>
                  <a:schemeClr val="bg1"/>
                </a:solidFill>
                <a:latin typeface="华文隶书" panose="02010800040101010101" pitchFamily="2" charset="-122"/>
                <a:ea typeface="华文隶书" panose="02010800040101010101" pitchFamily="2" charset="-122"/>
                <a:cs typeface="Times New Roman" panose="02020603050405020304"/>
              </a:rPr>
              <a:t>0</a:t>
            </a:r>
            <a:r>
              <a:rPr lang="en-US" sz="20000" b="1" spc="5" dirty="0">
                <a:solidFill>
                  <a:schemeClr val="bg1"/>
                </a:solidFill>
                <a:latin typeface="华文隶书" panose="02010800040101010101" pitchFamily="2" charset="-122"/>
                <a:ea typeface="华文隶书" panose="02010800040101010101" pitchFamily="2" charset="-122"/>
                <a:cs typeface="Times New Roman" panose="02020603050405020304"/>
              </a:rPr>
              <a:t>2</a:t>
            </a:r>
            <a:r>
              <a:rPr lang="en-US" sz="20000" b="1" spc="5" dirty="0">
                <a:solidFill>
                  <a:schemeClr val="bg1"/>
                </a:solidFill>
                <a:latin typeface="华文隶书" panose="02010800040101010101" pitchFamily="2" charset="-122"/>
                <a:ea typeface="华文隶书" panose="02010800040101010101" pitchFamily="2" charset="-122"/>
                <a:cs typeface="Times New Roman" panose="02020603050405020304"/>
              </a:rPr>
              <a:t> </a:t>
            </a:r>
            <a:r>
              <a:rPr lang="en-US" sz="10000" b="1" spc="5" dirty="0">
                <a:solidFill>
                  <a:schemeClr val="bg1"/>
                </a:solidFill>
                <a:latin typeface="华文隶书" panose="02010800040101010101" pitchFamily="2" charset="-122"/>
                <a:ea typeface="华文隶书" panose="02010800040101010101" pitchFamily="2" charset="-122"/>
                <a:cs typeface="Times New Roman" panose="02020603050405020304"/>
              </a:rPr>
              <a:t> </a:t>
            </a:r>
            <a:endParaRPr lang="en-US" sz="10000" b="1" spc="5" dirty="0">
              <a:solidFill>
                <a:schemeClr val="bg1"/>
              </a:solidFill>
              <a:latin typeface="华文隶书" panose="02010800040101010101" pitchFamily="2" charset="-122"/>
              <a:ea typeface="华文隶书" panose="02010800040101010101" pitchFamily="2" charset="-122"/>
              <a:cs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65" name=""/>
        <p:cNvGrpSpPr/>
        <p:nvPr/>
      </p:nvGrpSpPr>
      <p:grpSpPr>
        <a:xfrm>
          <a:off x="0" y="0"/>
          <a:ext cx="0" cy="0"/>
          <a:chOff x="0" y="0"/>
          <a:chExt cx="0" cy="0"/>
        </a:xfrm>
      </p:grpSpPr>
      <p:pic>
        <p:nvPicPr>
          <p:cNvPr id="2097163" name="图片 20"/>
          <p:cNvPicPr>
            <a:picLocks noChangeAspect="1"/>
          </p:cNvPicPr>
          <p:nvPr/>
        </p:nvPicPr>
        <p:blipFill>
          <a:blip r:embed="rId1">
            <a:alphaModFix amt="40000"/>
          </a:blip>
          <a:stretch>
            <a:fillRect/>
          </a:stretch>
        </p:blipFill>
        <p:spPr>
          <a:xfrm>
            <a:off x="530225" y="7748905"/>
            <a:ext cx="6544945" cy="2311400"/>
          </a:xfrm>
          <a:prstGeom prst="roundRect">
            <a:avLst/>
          </a:prstGeom>
        </p:spPr>
      </p:pic>
      <p:pic>
        <p:nvPicPr>
          <p:cNvPr id="2097164" name="图片 18"/>
          <p:cNvPicPr>
            <a:picLocks noChangeAspect="1"/>
          </p:cNvPicPr>
          <p:nvPr/>
        </p:nvPicPr>
        <p:blipFill>
          <a:blip r:embed="rId2"/>
          <a:srcRect t="13768" b="9330"/>
          <a:stretch>
            <a:fillRect/>
          </a:stretch>
        </p:blipFill>
        <p:spPr>
          <a:xfrm>
            <a:off x="531495" y="3649345"/>
            <a:ext cx="6542405" cy="1617345"/>
          </a:xfrm>
          <a:prstGeom prst="rect">
            <a:avLst/>
          </a:prstGeom>
        </p:spPr>
      </p:pic>
      <p:pic>
        <p:nvPicPr>
          <p:cNvPr id="2097165" name="图片 16"/>
          <p:cNvPicPr>
            <a:picLocks noChangeAspect="1"/>
          </p:cNvPicPr>
          <p:nvPr/>
        </p:nvPicPr>
        <p:blipFill>
          <a:blip r:embed="rId3"/>
          <a:srcRect t="16989" b="19823"/>
          <a:stretch>
            <a:fillRect/>
          </a:stretch>
        </p:blipFill>
        <p:spPr>
          <a:xfrm>
            <a:off x="532765" y="5568950"/>
            <a:ext cx="6542405" cy="1480820"/>
          </a:xfrm>
          <a:prstGeom prst="rect">
            <a:avLst/>
          </a:prstGeom>
        </p:spPr>
      </p:pic>
      <p:pic>
        <p:nvPicPr>
          <p:cNvPr id="2097166" name="图片 14"/>
          <p:cNvPicPr>
            <a:picLocks noChangeAspect="1"/>
          </p:cNvPicPr>
          <p:nvPr/>
        </p:nvPicPr>
        <p:blipFill>
          <a:blip r:embed="rId4"/>
          <a:srcRect t="19209"/>
          <a:stretch>
            <a:fillRect/>
          </a:stretch>
        </p:blipFill>
        <p:spPr>
          <a:xfrm>
            <a:off x="532765" y="2047875"/>
            <a:ext cx="6541135" cy="1439545"/>
          </a:xfrm>
          <a:prstGeom prst="rect">
            <a:avLst/>
          </a:prstGeom>
        </p:spPr>
      </p:pic>
      <p:sp>
        <p:nvSpPr>
          <p:cNvPr id="1048639" name="矩形 15"/>
          <p:cNvSpPr/>
          <p:nvPr/>
        </p:nvSpPr>
        <p:spPr>
          <a:xfrm>
            <a:off x="532765" y="2002155"/>
            <a:ext cx="6541135" cy="1481455"/>
          </a:xfrm>
          <a:prstGeom prst="rect">
            <a:avLst/>
          </a:prstGeom>
          <a:solidFill>
            <a:schemeClr val="bg1">
              <a:alpha val="7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640" name="圆角矩形 12"/>
          <p:cNvSpPr/>
          <p:nvPr/>
        </p:nvSpPr>
        <p:spPr>
          <a:xfrm>
            <a:off x="530225" y="7743190"/>
            <a:ext cx="6544310" cy="2331085"/>
          </a:xfrm>
          <a:prstGeom prst="roundRect">
            <a:avLst/>
          </a:prstGeom>
          <a:no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ctr" fontAlgn="auto">
              <a:lnSpc>
                <a:spcPts val="3000"/>
              </a:lnSpc>
            </a:pPr>
            <a:r>
              <a:rPr lang="zh-CN" altLang="en-US" sz="2200" b="1" dirty="0">
                <a:solidFill>
                  <a:schemeClr val="accent5"/>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安邦乡政治中心</a:t>
            </a:r>
            <a:endParaRPr lang="zh-CN" altLang="en-US" sz="2200" b="1" dirty="0">
              <a:solidFill>
                <a:schemeClr val="accent5"/>
              </a:solidFill>
              <a:effectLst/>
              <a:highlight>
                <a:srgbClr val="FFFF00"/>
              </a:highligh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ctr" fontAlgn="auto">
              <a:lnSpc>
                <a:spcPts val="3000"/>
              </a:lnSpc>
            </a:pPr>
            <a:r>
              <a:rPr lang="zh-CN" altLang="en-US" sz="2200" b="1" dirty="0">
                <a:solidFill>
                  <a:schemeClr val="accent5"/>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双鸭山市尖山区中心城区重要组成</a:t>
            </a:r>
            <a:endParaRPr lang="zh-CN" altLang="en-US" sz="2200" b="1" dirty="0">
              <a:solidFill>
                <a:schemeClr val="accent5"/>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ctr" fontAlgn="auto">
              <a:lnSpc>
                <a:spcPts val="3000"/>
              </a:lnSpc>
            </a:pPr>
            <a:r>
              <a:rPr lang="zh-CN" altLang="en-US" sz="2200" b="1" dirty="0">
                <a:solidFill>
                  <a:schemeClr val="accent5"/>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以现代农村绿色产品为支柱、</a:t>
            </a:r>
            <a:endParaRPr lang="zh-CN" altLang="en-US" sz="2200" b="1" dirty="0">
              <a:solidFill>
                <a:schemeClr val="accent5"/>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ctr" fontAlgn="auto">
              <a:lnSpc>
                <a:spcPts val="3000"/>
              </a:lnSpc>
            </a:pPr>
            <a:r>
              <a:rPr lang="zh-CN" altLang="en-US" sz="2200" b="1" dirty="0">
                <a:solidFill>
                  <a:schemeClr val="accent5"/>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近郊乡村旅游为特色的综合服务型城镇</a:t>
            </a:r>
            <a:endParaRPr lang="zh-CN" altLang="en-US" sz="2200" b="1" dirty="0">
              <a:solidFill>
                <a:schemeClr val="accent5"/>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48641" name="矩形 34"/>
          <p:cNvSpPr/>
          <p:nvPr/>
        </p:nvSpPr>
        <p:spPr>
          <a:xfrm>
            <a:off x="253365" y="621665"/>
            <a:ext cx="3899535" cy="513715"/>
          </a:xfrm>
          <a:prstGeom prst="rect">
            <a:avLst/>
          </a:prstGeom>
        </p:spPr>
        <p:txBody>
          <a:bodyPr wrap="square">
            <a:noAutofit/>
          </a:bodyPr>
          <a:p>
            <a:pPr indent="0" fontAlgn="auto">
              <a:lnSpc>
                <a:spcPct val="100000"/>
              </a:lnSpc>
            </a:pPr>
            <a:r>
              <a:rPr lang="en-US" altLang="zh-CN" sz="3000" b="1">
                <a:solidFill>
                  <a:schemeClr val="tx1"/>
                </a:solidFill>
                <a:latin typeface="华文楷体" panose="02010600040101010101" charset="-122"/>
                <a:ea typeface="华文楷体" panose="02010600040101010101" charset="-122"/>
                <a:cs typeface="华文楷体" panose="02010600040101010101" charset="-122"/>
                <a:sym typeface="+mn-ea"/>
              </a:rPr>
              <a:t>2.1   </a:t>
            </a:r>
            <a:r>
              <a:rPr lang="zh-CN" altLang="en-US" sz="3000" b="1">
                <a:solidFill>
                  <a:schemeClr val="tx1"/>
                </a:solidFill>
                <a:latin typeface="华文楷体" panose="02010600040101010101" charset="-122"/>
                <a:ea typeface="华文楷体" panose="02010600040101010101" charset="-122"/>
                <a:cs typeface="华文楷体" panose="02010600040101010101" charset="-122"/>
                <a:sym typeface="+mn-ea"/>
              </a:rPr>
              <a:t>发展</a:t>
            </a:r>
            <a:r>
              <a:rPr lang="zh-CN" altLang="en-US" sz="3000" b="1" dirty="0">
                <a:solidFill>
                  <a:schemeClr val="tx1"/>
                </a:solidFill>
                <a:latin typeface="华文楷体" panose="02010600040101010101" charset="-122"/>
                <a:ea typeface="华文楷体" panose="02010600040101010101" charset="-122"/>
                <a:cs typeface="华文楷体" panose="02010600040101010101" charset="-122"/>
                <a:sym typeface="+mn-lt"/>
              </a:rPr>
              <a:t>定位</a:t>
            </a:r>
            <a:endParaRPr lang="zh-CN" altLang="en-US" sz="3000" b="1" dirty="0">
              <a:solidFill>
                <a:schemeClr val="tx1"/>
              </a:solidFill>
              <a:latin typeface="华文楷体" panose="02010600040101010101" charset="-122"/>
              <a:ea typeface="华文楷体" panose="02010600040101010101" charset="-122"/>
              <a:cs typeface="华文楷体" panose="02010600040101010101" charset="-122"/>
              <a:sym typeface="+mn-lt"/>
            </a:endParaRPr>
          </a:p>
        </p:txBody>
      </p:sp>
      <p:cxnSp>
        <p:nvCxnSpPr>
          <p:cNvPr id="3145733" name="直接连接符 8"/>
          <p:cNvCxnSpPr/>
          <p:nvPr/>
        </p:nvCxnSpPr>
        <p:spPr>
          <a:xfrm>
            <a:off x="327660" y="1313180"/>
            <a:ext cx="6914515" cy="38100"/>
          </a:xfrm>
          <a:prstGeom prst="line">
            <a:avLst/>
          </a:prstGeom>
          <a:ln w="63500">
            <a:gradFill>
              <a:gsLst>
                <a:gs pos="0">
                  <a:srgbClr val="105AD7"/>
                </a:gs>
                <a:gs pos="48000">
                  <a:schemeClr val="accent1">
                    <a:lumMod val="45000"/>
                    <a:lumOff val="55000"/>
                  </a:schemeClr>
                </a:gs>
                <a:gs pos="72000">
                  <a:schemeClr val="accent1">
                    <a:lumMod val="45000"/>
                    <a:lumOff val="55000"/>
                  </a:schemeClr>
                </a:gs>
                <a:gs pos="94000">
                  <a:schemeClr val="bg1"/>
                </a:gs>
              </a:gsLst>
              <a:lin ang="0" scaled="0"/>
            </a:gradFill>
          </a:ln>
        </p:spPr>
        <p:style>
          <a:lnRef idx="2">
            <a:schemeClr val="accent1"/>
          </a:lnRef>
          <a:fillRef idx="0">
            <a:srgbClr val="FFFFFF"/>
          </a:fillRef>
          <a:effectRef idx="0">
            <a:srgbClr val="FFFFFF"/>
          </a:effectRef>
          <a:fontRef idx="minor">
            <a:schemeClr val="tx1"/>
          </a:fontRef>
        </p:style>
      </p:cxnSp>
      <p:sp>
        <p:nvSpPr>
          <p:cNvPr id="1048642" name="矩形 2"/>
          <p:cNvSpPr/>
          <p:nvPr/>
        </p:nvSpPr>
        <p:spPr>
          <a:xfrm>
            <a:off x="531495" y="1529080"/>
            <a:ext cx="1552575" cy="422275"/>
          </a:xfrm>
          <a:prstGeom prst="rect">
            <a:avLst/>
          </a:prstGeom>
          <a:solidFill>
            <a:schemeClr val="accent1">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2000" b="1">
                <a:latin typeface="华文楷体" panose="02010600040101010101" charset="-122"/>
                <a:ea typeface="华文楷体" panose="02010600040101010101" charset="-122"/>
              </a:rPr>
              <a:t>发展定位</a:t>
            </a:r>
            <a:endParaRPr lang="zh-CN" altLang="en-US" sz="2000" b="1">
              <a:latin typeface="华文楷体" panose="02010600040101010101" charset="-122"/>
              <a:ea typeface="华文楷体" panose="02010600040101010101" charset="-122"/>
            </a:endParaRPr>
          </a:p>
        </p:txBody>
      </p:sp>
      <p:sp>
        <p:nvSpPr>
          <p:cNvPr id="1048643" name="矩形 3"/>
          <p:cNvSpPr/>
          <p:nvPr/>
        </p:nvSpPr>
        <p:spPr>
          <a:xfrm>
            <a:off x="530860" y="7165340"/>
            <a:ext cx="1552575" cy="422275"/>
          </a:xfrm>
          <a:prstGeom prst="rect">
            <a:avLst/>
          </a:prstGeom>
          <a:solidFill>
            <a:schemeClr val="accent1">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2000" b="1">
                <a:latin typeface="华文楷体" panose="02010600040101010101" charset="-122"/>
                <a:ea typeface="华文楷体" panose="02010600040101010101" charset="-122"/>
              </a:rPr>
              <a:t>城镇性质</a:t>
            </a:r>
            <a:endParaRPr lang="zh-CN" altLang="en-US" sz="2000" b="1">
              <a:latin typeface="华文楷体" panose="02010600040101010101" charset="-122"/>
              <a:ea typeface="华文楷体" panose="02010600040101010101" charset="-122"/>
            </a:endParaRPr>
          </a:p>
        </p:txBody>
      </p:sp>
      <p:sp>
        <p:nvSpPr>
          <p:cNvPr id="1048644" name="文本框 4"/>
          <p:cNvSpPr txBox="1"/>
          <p:nvPr/>
        </p:nvSpPr>
        <p:spPr>
          <a:xfrm>
            <a:off x="532130" y="2047875"/>
            <a:ext cx="6541770" cy="1245235"/>
          </a:xfrm>
          <a:prstGeom prst="rect">
            <a:avLst/>
          </a:prstGeom>
          <a:noFill/>
        </p:spPr>
        <p:txBody>
          <a:bodyPr wrap="square" rtlCol="0" anchor="t">
            <a:spAutoFit/>
          </a:bodyPr>
          <a:p>
            <a:pPr algn="l" fontAlgn="auto">
              <a:lnSpc>
                <a:spcPts val="3000"/>
              </a:lnSpc>
              <a:buClrTx/>
              <a:buSzTx/>
              <a:buFontTx/>
            </a:pPr>
            <a:r>
              <a:rPr lang="zh-CN" altLang="en-US" sz="2200" b="1" dirty="0">
                <a:solidFill>
                  <a:schemeClr val="accent5"/>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双鸭山市绿色农副产品生产加工基地：</a:t>
            </a:r>
            <a:endParaRPr lang="zh-CN" altLang="en-US" sz="2200" b="1" dirty="0">
              <a:solidFill>
                <a:schemeClr val="accent5"/>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457200" algn="just" fontAlgn="auto">
              <a:lnSpc>
                <a:spcPts val="3000"/>
              </a:lnSpc>
              <a:buClrTx/>
              <a:buSzTx/>
              <a:buFontTx/>
            </a:pPr>
            <a:r>
              <a:rPr lang="zh-CN">
                <a:latin typeface="微软雅黑" panose="020B0503020204020204" pitchFamily="34" charset="-122"/>
                <a:ea typeface="微软雅黑" panose="020B0503020204020204" pitchFamily="34" charset="-122"/>
                <a:cs typeface="微软雅黑" panose="020B0503020204020204" pitchFamily="34" charset="-122"/>
                <a:sym typeface="+mn-ea"/>
              </a:rPr>
              <a:t>依托地理优势和种植优势，大力发展“一乡一业一村一品”经济。</a:t>
            </a:r>
            <a:endParaRPr lang="zh-CN">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48645" name="矩形 17"/>
          <p:cNvSpPr/>
          <p:nvPr/>
        </p:nvSpPr>
        <p:spPr>
          <a:xfrm>
            <a:off x="530860" y="5568950"/>
            <a:ext cx="6543040" cy="1481455"/>
          </a:xfrm>
          <a:prstGeom prst="rect">
            <a:avLst/>
          </a:prstGeom>
          <a:solidFill>
            <a:schemeClr val="bg1">
              <a:alpha val="7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646" name="文本框 6"/>
          <p:cNvSpPr txBox="1"/>
          <p:nvPr/>
        </p:nvSpPr>
        <p:spPr>
          <a:xfrm>
            <a:off x="532765" y="5622290"/>
            <a:ext cx="6541135" cy="1386840"/>
          </a:xfrm>
          <a:prstGeom prst="rect">
            <a:avLst/>
          </a:prstGeom>
          <a:noFill/>
        </p:spPr>
        <p:txBody>
          <a:bodyPr wrap="square" rtlCol="0" anchor="t">
            <a:noAutofit/>
          </a:bodyPr>
          <a:p>
            <a:pPr algn="l" fontAlgn="auto">
              <a:lnSpc>
                <a:spcPts val="3000"/>
              </a:lnSpc>
              <a:buClrTx/>
              <a:buSzTx/>
              <a:buFontTx/>
            </a:pPr>
            <a:r>
              <a:rPr lang="zh-CN" altLang="en-US" sz="2200" b="1" dirty="0">
                <a:solidFill>
                  <a:schemeClr val="accent5"/>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城市康养旅游后花园：</a:t>
            </a:r>
            <a:endParaRPr lang="zh-CN" altLang="en-US" sz="2200" b="1" dirty="0">
              <a:solidFill>
                <a:schemeClr val="accent5"/>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457200" algn="just" fontAlgn="auto">
              <a:lnSpc>
                <a:spcPts val="3000"/>
              </a:lnSpc>
              <a:buClrTx/>
              <a:buSzTx/>
              <a:buFontTx/>
            </a:pPr>
            <a:r>
              <a:rPr lang="zh-CN" sz="1800">
                <a:latin typeface="微软雅黑" panose="020B0503020204020204" pitchFamily="34" charset="-122"/>
                <a:ea typeface="微软雅黑" panose="020B0503020204020204" pitchFamily="34" charset="-122"/>
                <a:cs typeface="微软雅黑" panose="020B0503020204020204" pitchFamily="34" charset="-122"/>
                <a:sym typeface="+mn-ea"/>
              </a:rPr>
              <a:t>依托现有旅游资源，推广多样旅游模式，打造全域旅游新格局，成为城市近郊康养旅游后花园。</a:t>
            </a:r>
            <a:endParaRPr lang="zh-CN" sz="18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48647" name="矩形 19"/>
          <p:cNvSpPr/>
          <p:nvPr/>
        </p:nvSpPr>
        <p:spPr>
          <a:xfrm>
            <a:off x="532130" y="3646805"/>
            <a:ext cx="6541770" cy="1619885"/>
          </a:xfrm>
          <a:prstGeom prst="rect">
            <a:avLst/>
          </a:prstGeom>
          <a:solidFill>
            <a:schemeClr val="bg1">
              <a:alpha val="7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648" name="文本框 5"/>
          <p:cNvSpPr txBox="1"/>
          <p:nvPr/>
        </p:nvSpPr>
        <p:spPr>
          <a:xfrm>
            <a:off x="532130" y="3833495"/>
            <a:ext cx="6542405" cy="1245235"/>
          </a:xfrm>
          <a:prstGeom prst="rect">
            <a:avLst/>
          </a:prstGeom>
          <a:noFill/>
        </p:spPr>
        <p:txBody>
          <a:bodyPr wrap="square" rtlCol="0" anchor="t">
            <a:spAutoFit/>
          </a:bodyPr>
          <a:p>
            <a:pPr indent="0" fontAlgn="auto">
              <a:lnSpc>
                <a:spcPts val="3000"/>
              </a:lnSpc>
            </a:pPr>
            <a:r>
              <a:rPr lang="zh-CN" altLang="en-US" sz="2200" b="1" dirty="0">
                <a:solidFill>
                  <a:schemeClr val="accent5"/>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新型城镇化和乡村振兴重点先导地区：</a:t>
            </a:r>
            <a:endParaRPr lang="zh-CN" altLang="en-US" sz="2200" b="1" dirty="0">
              <a:solidFill>
                <a:schemeClr val="accent5"/>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457200" algn="just" fontAlgn="auto">
              <a:lnSpc>
                <a:spcPts val="3000"/>
              </a:lnSpc>
              <a:buClrTx/>
              <a:buSzTx/>
              <a:buFontTx/>
            </a:pPr>
            <a:r>
              <a:rPr lang="zh-CN" sz="1800">
                <a:latin typeface="微软雅黑" panose="020B0503020204020204" pitchFamily="34" charset="-122"/>
                <a:ea typeface="微软雅黑" panose="020B0503020204020204" pitchFamily="34" charset="-122"/>
                <a:cs typeface="微软雅黑" panose="020B0503020204020204" pitchFamily="34" charset="-122"/>
                <a:sym typeface="+mn-ea"/>
              </a:rPr>
              <a:t>协调推进新型城镇化战略，促进与双鸭山市尖山区深度协调融合发展。</a:t>
            </a:r>
            <a:endParaRPr lang="zh-CN" sz="18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68" name=""/>
        <p:cNvGrpSpPr/>
        <p:nvPr/>
      </p:nvGrpSpPr>
      <p:grpSpPr>
        <a:xfrm>
          <a:off x="0" y="0"/>
          <a:ext cx="0" cy="0"/>
          <a:chOff x="0" y="0"/>
          <a:chExt cx="0" cy="0"/>
        </a:xfrm>
      </p:grpSpPr>
      <p:pic>
        <p:nvPicPr>
          <p:cNvPr id="2097167" name="图片 7"/>
          <p:cNvPicPr>
            <a:picLocks noChangeAspect="1"/>
          </p:cNvPicPr>
          <p:nvPr/>
        </p:nvPicPr>
        <p:blipFill>
          <a:blip r:embed="rId1"/>
          <a:stretch>
            <a:fillRect/>
          </a:stretch>
        </p:blipFill>
        <p:spPr>
          <a:xfrm>
            <a:off x="302895" y="1910715"/>
            <a:ext cx="6925945" cy="8072120"/>
          </a:xfrm>
          <a:prstGeom prst="rect">
            <a:avLst/>
          </a:prstGeom>
        </p:spPr>
      </p:pic>
      <p:sp>
        <p:nvSpPr>
          <p:cNvPr id="1048651" name="矩形 9"/>
          <p:cNvSpPr/>
          <p:nvPr/>
        </p:nvSpPr>
        <p:spPr>
          <a:xfrm>
            <a:off x="278130" y="1911350"/>
            <a:ext cx="7014210" cy="8112760"/>
          </a:xfrm>
          <a:prstGeom prst="rect">
            <a:avLst/>
          </a:prstGeom>
          <a:solidFill>
            <a:schemeClr val="bg1">
              <a:alpha val="92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652" name="矩形 34"/>
          <p:cNvSpPr/>
          <p:nvPr/>
        </p:nvSpPr>
        <p:spPr>
          <a:xfrm>
            <a:off x="228600" y="581025"/>
            <a:ext cx="3899535" cy="513715"/>
          </a:xfrm>
          <a:prstGeom prst="rect">
            <a:avLst/>
          </a:prstGeom>
        </p:spPr>
        <p:txBody>
          <a:bodyPr wrap="square">
            <a:noAutofit/>
          </a:bodyPr>
          <a:p>
            <a:pPr indent="0" fontAlgn="auto">
              <a:lnSpc>
                <a:spcPct val="100000"/>
              </a:lnSpc>
            </a:pPr>
            <a:r>
              <a:rPr lang="en-US" altLang="zh-CN" sz="3000" b="1">
                <a:solidFill>
                  <a:schemeClr val="tx1"/>
                </a:solidFill>
                <a:latin typeface="华文楷体" panose="02010600040101010101" charset="-122"/>
                <a:ea typeface="华文楷体" panose="02010600040101010101" charset="-122"/>
                <a:cs typeface="华文楷体" panose="02010600040101010101" charset="-122"/>
                <a:sym typeface="+mn-ea"/>
              </a:rPr>
              <a:t>2.2   </a:t>
            </a:r>
            <a:r>
              <a:rPr lang="zh-CN" altLang="en-US" sz="3000" b="1">
                <a:solidFill>
                  <a:schemeClr val="tx1"/>
                </a:solidFill>
                <a:latin typeface="华文楷体" panose="02010600040101010101" charset="-122"/>
                <a:ea typeface="华文楷体" panose="02010600040101010101" charset="-122"/>
                <a:cs typeface="华文楷体" panose="02010600040101010101" charset="-122"/>
                <a:sym typeface="+mn-ea"/>
              </a:rPr>
              <a:t>目标愿景</a:t>
            </a:r>
            <a:endParaRPr lang="zh-CN" altLang="en-US" sz="3000" b="1" dirty="0">
              <a:solidFill>
                <a:schemeClr val="tx1"/>
              </a:solidFill>
              <a:latin typeface="华文楷体" panose="02010600040101010101" charset="-122"/>
              <a:ea typeface="华文楷体" panose="02010600040101010101" charset="-122"/>
              <a:cs typeface="华文楷体" panose="02010600040101010101" charset="-122"/>
              <a:sym typeface="+mn-ea"/>
            </a:endParaRPr>
          </a:p>
        </p:txBody>
      </p:sp>
      <p:cxnSp>
        <p:nvCxnSpPr>
          <p:cNvPr id="3145734" name="直接连接符 8"/>
          <p:cNvCxnSpPr/>
          <p:nvPr/>
        </p:nvCxnSpPr>
        <p:spPr>
          <a:xfrm>
            <a:off x="302895" y="1272540"/>
            <a:ext cx="6914515" cy="38100"/>
          </a:xfrm>
          <a:prstGeom prst="line">
            <a:avLst/>
          </a:prstGeom>
          <a:ln w="63500">
            <a:gradFill>
              <a:gsLst>
                <a:gs pos="0">
                  <a:srgbClr val="105AD7"/>
                </a:gs>
                <a:gs pos="48000">
                  <a:schemeClr val="accent1">
                    <a:lumMod val="45000"/>
                    <a:lumOff val="55000"/>
                  </a:schemeClr>
                </a:gs>
                <a:gs pos="72000">
                  <a:schemeClr val="accent1">
                    <a:lumMod val="45000"/>
                    <a:lumOff val="55000"/>
                  </a:schemeClr>
                </a:gs>
                <a:gs pos="94000">
                  <a:schemeClr val="bg1"/>
                </a:gs>
              </a:gsLst>
              <a:lin ang="0" scaled="0"/>
            </a:gradFill>
          </a:ln>
        </p:spPr>
        <p:style>
          <a:lnRef idx="2">
            <a:schemeClr val="accent1"/>
          </a:lnRef>
          <a:fillRef idx="0">
            <a:srgbClr val="FFFFFF"/>
          </a:fillRef>
          <a:effectRef idx="0">
            <a:srgbClr val="FFFFFF"/>
          </a:effectRef>
          <a:fontRef idx="minor">
            <a:schemeClr val="tx1"/>
          </a:fontRef>
        </p:style>
      </p:cxnSp>
      <p:sp>
        <p:nvSpPr>
          <p:cNvPr id="1048653" name="文本框 1"/>
          <p:cNvSpPr txBox="1"/>
          <p:nvPr/>
        </p:nvSpPr>
        <p:spPr>
          <a:xfrm>
            <a:off x="594995" y="1926590"/>
            <a:ext cx="6313805" cy="3952240"/>
          </a:xfrm>
          <a:prstGeom prst="rect">
            <a:avLst/>
          </a:prstGeom>
        </p:spPr>
        <p:txBody>
          <a:bodyPr wrap="square">
            <a:noAutofit/>
          </a:bodyPr>
          <a:p>
            <a:pPr indent="304800" algn="ctr" defTabSz="266700" fontAlgn="auto">
              <a:lnSpc>
                <a:spcPct val="200000"/>
              </a:lnSpc>
              <a:spcAft>
                <a:spcPct val="0"/>
              </a:spcAft>
            </a:pPr>
            <a:r>
              <a:rPr lang="zh-CN" altLang="zh-CN" sz="2400" kern="100" dirty="0">
                <a:effectLst/>
                <a:latin typeface="微软雅黑" panose="020B0503020204020204" pitchFamily="34" charset="-122"/>
                <a:ea typeface="微软雅黑" panose="020B0503020204020204" pitchFamily="34" charset="-122"/>
                <a:cs typeface="Times New Roman" panose="02020603050405020304" pitchFamily="18" charset="0"/>
                <a:sym typeface="+mn-ea"/>
              </a:rPr>
              <a:t>国土空间治理高效</a:t>
            </a:r>
            <a:endParaRPr lang="zh-CN" altLang="zh-CN" sz="2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sym typeface="+mn-ea"/>
            </a:endParaRPr>
          </a:p>
          <a:p>
            <a:pPr indent="304800" algn="ctr" defTabSz="266700" fontAlgn="auto">
              <a:lnSpc>
                <a:spcPct val="200000"/>
              </a:lnSpc>
              <a:spcAft>
                <a:spcPct val="0"/>
              </a:spcAft>
            </a:pPr>
            <a:r>
              <a:rPr lang="zh-CN" altLang="zh-CN" sz="2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国土空间开发保护科学有序</a:t>
            </a:r>
            <a:endParaRPr lang="zh-CN" altLang="zh-CN" sz="2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sym typeface="+mn-ea"/>
            </a:endParaRPr>
          </a:p>
          <a:p>
            <a:pPr indent="304800" algn="ctr" defTabSz="266700" fontAlgn="auto">
              <a:lnSpc>
                <a:spcPct val="200000"/>
              </a:lnSpc>
              <a:spcAft>
                <a:spcPct val="0"/>
              </a:spcAft>
            </a:pPr>
            <a:r>
              <a:rPr lang="zh-CN" altLang="zh-CN" sz="2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乡村发展深度融合，综合竞争力大幅提升</a:t>
            </a:r>
            <a:endParaRPr lang="zh-CN" altLang="zh-CN" sz="2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sym typeface="+mn-ea"/>
            </a:endParaRPr>
          </a:p>
          <a:p>
            <a:pPr indent="304800" algn="ctr" defTabSz="266700" fontAlgn="auto">
              <a:lnSpc>
                <a:spcPct val="200000"/>
              </a:lnSpc>
              <a:spcAft>
                <a:spcPct val="0"/>
              </a:spcAft>
            </a:pPr>
            <a:r>
              <a:rPr lang="zh-CN" altLang="zh-CN" sz="2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人与自然和谐发展，人民生活富裕幸福</a:t>
            </a:r>
            <a:endParaRPr lang="zh-CN" altLang="zh-CN" sz="2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sym typeface="+mn-ea"/>
            </a:endParaRPr>
          </a:p>
          <a:p>
            <a:pPr indent="304800" algn="ctr" defTabSz="266700" fontAlgn="auto">
              <a:lnSpc>
                <a:spcPct val="200000"/>
              </a:lnSpc>
              <a:spcAft>
                <a:spcPct val="0"/>
              </a:spcAft>
            </a:pPr>
            <a:r>
              <a:rPr lang="zh-CN" altLang="zh-CN" sz="2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建设成为双鸭山市宜居宜业示范型小城镇</a:t>
            </a:r>
            <a:endParaRPr lang="zh-CN" altLang="en-US" sz="2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pic>
        <p:nvPicPr>
          <p:cNvPr id="2097168" name="图片 10"/>
          <p:cNvPicPr>
            <a:picLocks noChangeAspect="1"/>
          </p:cNvPicPr>
          <p:nvPr/>
        </p:nvPicPr>
        <p:blipFill>
          <a:blip r:embed="rId2"/>
          <a:stretch>
            <a:fillRect/>
          </a:stretch>
        </p:blipFill>
        <p:spPr>
          <a:xfrm>
            <a:off x="302260" y="6299835"/>
            <a:ext cx="6926580" cy="3750310"/>
          </a:xfrm>
          <a:prstGeom prst="rect">
            <a:avLst/>
          </a:prstGeom>
        </p:spPr>
      </p:pic>
      <p:sp>
        <p:nvSpPr>
          <p:cNvPr id="1048654" name="矩形 15"/>
          <p:cNvSpPr/>
          <p:nvPr/>
        </p:nvSpPr>
        <p:spPr>
          <a:xfrm>
            <a:off x="531495" y="1784985"/>
            <a:ext cx="6542405" cy="4092575"/>
          </a:xfrm>
          <a:prstGeom prst="rect">
            <a:avLst/>
          </a:prstGeom>
          <a:noFill/>
          <a:ln w="63500"/>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097169" name="图片 11" descr="水珠形"/>
          <p:cNvPicPr>
            <a:picLocks noChangeAspect="1"/>
          </p:cNvPicPr>
          <p:nvPr/>
        </p:nvPicPr>
        <p:blipFill>
          <a:blip r:embed="rId3"/>
          <a:stretch>
            <a:fillRect/>
          </a:stretch>
        </p:blipFill>
        <p:spPr>
          <a:xfrm>
            <a:off x="302895" y="1612900"/>
            <a:ext cx="438150" cy="438150"/>
          </a:xfrm>
          <a:prstGeom prst="rect">
            <a:avLst/>
          </a:prstGeom>
        </p:spPr>
      </p:pic>
      <p:pic>
        <p:nvPicPr>
          <p:cNvPr id="2097170" name="图片 17" descr="水珠形"/>
          <p:cNvPicPr>
            <a:picLocks noChangeAspect="1"/>
          </p:cNvPicPr>
          <p:nvPr/>
        </p:nvPicPr>
        <p:blipFill>
          <a:blip r:embed="rId3"/>
          <a:stretch>
            <a:fillRect/>
          </a:stretch>
        </p:blipFill>
        <p:spPr>
          <a:xfrm rot="15780000">
            <a:off x="6794500" y="1587500"/>
            <a:ext cx="438150" cy="438150"/>
          </a:xfrm>
          <a:prstGeom prst="rect">
            <a:avLst/>
          </a:prstGeom>
        </p:spPr>
      </p:pic>
      <p:pic>
        <p:nvPicPr>
          <p:cNvPr id="2097171" name="图片 18" descr="水珠形"/>
          <p:cNvPicPr>
            <a:picLocks noChangeAspect="1"/>
          </p:cNvPicPr>
          <p:nvPr/>
        </p:nvPicPr>
        <p:blipFill>
          <a:blip r:embed="rId3"/>
          <a:stretch>
            <a:fillRect/>
          </a:stretch>
        </p:blipFill>
        <p:spPr>
          <a:xfrm rot="780000">
            <a:off x="6813550" y="5609590"/>
            <a:ext cx="438150" cy="438150"/>
          </a:xfrm>
          <a:prstGeom prst="rect">
            <a:avLst/>
          </a:prstGeom>
        </p:spPr>
      </p:pic>
      <p:pic>
        <p:nvPicPr>
          <p:cNvPr id="2097172" name="图片 19" descr="水珠形"/>
          <p:cNvPicPr>
            <a:picLocks noChangeAspect="1"/>
          </p:cNvPicPr>
          <p:nvPr/>
        </p:nvPicPr>
        <p:blipFill>
          <a:blip r:embed="rId3"/>
          <a:stretch>
            <a:fillRect/>
          </a:stretch>
        </p:blipFill>
        <p:spPr>
          <a:xfrm rot="16620000">
            <a:off x="330835" y="5600700"/>
            <a:ext cx="438150" cy="438150"/>
          </a:xfrm>
          <a:prstGeom prst="rect">
            <a:avLst/>
          </a:prstGeom>
        </p:spPr>
      </p:pic>
      <p:sp>
        <p:nvSpPr>
          <p:cNvPr id="1048655" name="矩形 20"/>
          <p:cNvSpPr/>
          <p:nvPr/>
        </p:nvSpPr>
        <p:spPr>
          <a:xfrm>
            <a:off x="278130" y="6299835"/>
            <a:ext cx="6939280" cy="3813175"/>
          </a:xfrm>
          <a:prstGeom prst="rect">
            <a:avLst/>
          </a:prstGeom>
          <a:gradFill>
            <a:gsLst>
              <a:gs pos="7000">
                <a:schemeClr val="accent1">
                  <a:lumMod val="5000"/>
                  <a:lumOff val="95000"/>
                </a:schemeClr>
              </a:gs>
              <a:gs pos="35000">
                <a:schemeClr val="bg1">
                  <a:alpha val="20000"/>
                </a:schemeClr>
              </a:gs>
              <a:gs pos="98000">
                <a:schemeClr val="bg1">
                  <a:alpha val="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wm#"/>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31371_3*l_h_i*1_1_4"/>
  <p:tag name="KSO_WM_TEMPLATE_CATEGORY" val="diagram"/>
  <p:tag name="KSO_WM_TEMPLATE_INDEX" val="20231371"/>
  <p:tag name="KSO_WM_UNIT_LAYERLEVEL" val="1_1_1"/>
  <p:tag name="KSO_WM_TAG_VERSION" val="3.0"/>
  <p:tag name="KSO_WM_DIAGRAM_MAX_ITEMCNT" val="6"/>
  <p:tag name="KSO_WM_DIAGRAM_MIN_ITEMCNT" val="2"/>
  <p:tag name="KSO_WM_DIAGRAM_VIRTUALLY_FRAME" val="{&quot;height&quot;:220.7,&quot;left&quot;:14.048147572769583,&quot;top&quot;:697.2594881889763,&quot;width&quot;:411.7255138445568}"/>
  <p:tag name="KSO_WM_DIAGRAM_USE_COLOR_VALUE" val="{&quot;color_scheme&quot;:1,&quot;color_type&quot;:1,&quot;theme_color_indexes&quot;:[5,6,5,6,5,6]}"/>
</p:tagLst>
</file>

<file path=ppt/tags/tag101.xml><?xml version="1.0" encoding="utf-8"?>
<p:tagLst xmlns:p="http://schemas.openxmlformats.org/presentationml/2006/main">
  <p:tag name="KSO_WM_BEAUTIFY_FLAG" val="#wm#"/>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1371_3*l_h_i*1_2_3"/>
  <p:tag name="KSO_WM_TEMPLATE_CATEGORY" val="diagram"/>
  <p:tag name="KSO_WM_TEMPLATE_INDEX" val="20231371"/>
  <p:tag name="KSO_WM_UNIT_LAYERLEVEL" val="1_1_1"/>
  <p:tag name="KSO_WM_TAG_VERSION" val="3.0"/>
  <p:tag name="KSO_WM_DIAGRAM_MAX_ITEMCNT" val="6"/>
  <p:tag name="KSO_WM_DIAGRAM_MIN_ITEMCNT" val="2"/>
  <p:tag name="KSO_WM_DIAGRAM_VIRTUALLY_FRAME" val="{&quot;height&quot;:220.7,&quot;left&quot;:14.048147572769583,&quot;top&quot;:697.2594881889763,&quot;width&quot;:411.7255138445568}"/>
  <p:tag name="KSO_WM_DIAGRAM_USE_COLOR_VALUE" val="{&quot;color_scheme&quot;:1,&quot;color_type&quot;:1,&quot;theme_color_indexes&quot;:[5,6,5,6,5,6]}"/>
</p:tagLst>
</file>

<file path=ppt/tags/tag102.xml><?xml version="1.0" encoding="utf-8"?>
<p:tagLst xmlns:p="http://schemas.openxmlformats.org/presentationml/2006/main">
  <p:tag name="KSO_WM_BEAUTIFY_FLAG" val="#wm#"/>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231371_3*l_h_i*1_2_4"/>
  <p:tag name="KSO_WM_TEMPLATE_CATEGORY" val="diagram"/>
  <p:tag name="KSO_WM_TEMPLATE_INDEX" val="20231371"/>
  <p:tag name="KSO_WM_UNIT_LAYERLEVEL" val="1_1_1"/>
  <p:tag name="KSO_WM_TAG_VERSION" val="3.0"/>
  <p:tag name="KSO_WM_DIAGRAM_MAX_ITEMCNT" val="6"/>
  <p:tag name="KSO_WM_DIAGRAM_MIN_ITEMCNT" val="2"/>
  <p:tag name="KSO_WM_DIAGRAM_VIRTUALLY_FRAME" val="{&quot;height&quot;:220.7,&quot;left&quot;:14.048147572769583,&quot;top&quot;:697.2594881889763,&quot;width&quot;:411.7255138445568}"/>
  <p:tag name="KSO_WM_DIAGRAM_USE_COLOR_VALUE" val="{&quot;color_scheme&quot;:1,&quot;color_type&quot;:1,&quot;theme_color_indexes&quot;:[5,6,5,6,5,6]}"/>
</p:tagLst>
</file>

<file path=ppt/tags/tag103.xml><?xml version="1.0" encoding="utf-8"?>
<p:tagLst xmlns:p="http://schemas.openxmlformats.org/presentationml/2006/main">
  <p:tag name="KSO_WM_BEAUTIFY_FLAG" val="#wm#"/>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31371_3*l_h_i*1_3_3"/>
  <p:tag name="KSO_WM_TEMPLATE_CATEGORY" val="diagram"/>
  <p:tag name="KSO_WM_TEMPLATE_INDEX" val="20231371"/>
  <p:tag name="KSO_WM_UNIT_LAYERLEVEL" val="1_1_1"/>
  <p:tag name="KSO_WM_TAG_VERSION" val="3.0"/>
  <p:tag name="KSO_WM_DIAGRAM_MAX_ITEMCNT" val="6"/>
  <p:tag name="KSO_WM_DIAGRAM_MIN_ITEMCNT" val="2"/>
  <p:tag name="KSO_WM_DIAGRAM_VIRTUALLY_FRAME" val="{&quot;height&quot;:220.7,&quot;left&quot;:14.048147572769583,&quot;top&quot;:697.2594881889763,&quot;width&quot;:411.7255138445568}"/>
  <p:tag name="KSO_WM_DIAGRAM_USE_COLOR_VALUE" val="{&quot;color_scheme&quot;:1,&quot;color_type&quot;:1,&quot;theme_color_indexes&quot;:[5,6,5,6,5,6]}"/>
</p:tagLst>
</file>

<file path=ppt/tags/tag104.xml><?xml version="1.0" encoding="utf-8"?>
<p:tagLst xmlns:p="http://schemas.openxmlformats.org/presentationml/2006/main">
  <p:tag name="KSO_WM_BEAUTIFY_FLAG" val="#wm#"/>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20231371_3*l_h_i*1_3_4"/>
  <p:tag name="KSO_WM_TEMPLATE_CATEGORY" val="diagram"/>
  <p:tag name="KSO_WM_TEMPLATE_INDEX" val="20231371"/>
  <p:tag name="KSO_WM_UNIT_LAYERLEVEL" val="1_1_1"/>
  <p:tag name="KSO_WM_TAG_VERSION" val="3.0"/>
  <p:tag name="KSO_WM_DIAGRAM_MAX_ITEMCNT" val="6"/>
  <p:tag name="KSO_WM_DIAGRAM_MIN_ITEMCNT" val="2"/>
  <p:tag name="KSO_WM_DIAGRAM_VIRTUALLY_FRAME" val="{&quot;height&quot;:220.7,&quot;left&quot;:14.048147572769583,&quot;top&quot;:697.2594881889763,&quot;width&quot;:411.7255138445568}"/>
  <p:tag name="KSO_WM_DIAGRAM_USE_COLOR_VALUE" val="{&quot;color_scheme&quot;:1,&quot;color_type&quot;:1,&quot;theme_color_indexes&quot;:[5,6,5,6,5,6]}"/>
</p:tagLst>
</file>

<file path=ppt/tags/tag105.xml><?xml version="1.0" encoding="utf-8"?>
<p:tagLst xmlns:p="http://schemas.openxmlformats.org/presentationml/2006/main">
  <p:tag name="KSO_WM_BEAUTIFY_FLAG" val="#wm#"/>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231371_3*l_h_i*1_4_3"/>
  <p:tag name="KSO_WM_TEMPLATE_CATEGORY" val="diagram"/>
  <p:tag name="KSO_WM_TEMPLATE_INDEX" val="20231371"/>
  <p:tag name="KSO_WM_UNIT_LAYERLEVEL" val="1_1_1"/>
  <p:tag name="KSO_WM_TAG_VERSION" val="3.0"/>
  <p:tag name="KSO_WM_DIAGRAM_MAX_ITEMCNT" val="6"/>
  <p:tag name="KSO_WM_DIAGRAM_MIN_ITEMCNT" val="2"/>
  <p:tag name="KSO_WM_DIAGRAM_VIRTUALLY_FRAME" val="{&quot;height&quot;:220.7,&quot;left&quot;:14.048147572769583,&quot;top&quot;:697.2594881889763,&quot;width&quot;:411.7255138445568}"/>
  <p:tag name="KSO_WM_DIAGRAM_USE_COLOR_VALUE" val="{&quot;color_scheme&quot;:1,&quot;color_type&quot;:1,&quot;theme_color_indexes&quot;:[5,6,5,6,5,6]}"/>
</p:tagLst>
</file>

<file path=ppt/tags/tag106.xml><?xml version="1.0" encoding="utf-8"?>
<p:tagLst xmlns:p="http://schemas.openxmlformats.org/presentationml/2006/main">
  <p:tag name="KSO_WM_BEAUTIFY_FLAG" val="#wm#"/>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4"/>
  <p:tag name="KSO_WM_UNIT_ID" val="diagram20231371_3*l_h_i*1_4_4"/>
  <p:tag name="KSO_WM_TEMPLATE_CATEGORY" val="diagram"/>
  <p:tag name="KSO_WM_TEMPLATE_INDEX" val="20231371"/>
  <p:tag name="KSO_WM_UNIT_LAYERLEVEL" val="1_1_1"/>
  <p:tag name="KSO_WM_TAG_VERSION" val="3.0"/>
  <p:tag name="KSO_WM_DIAGRAM_MAX_ITEMCNT" val="6"/>
  <p:tag name="KSO_WM_DIAGRAM_MIN_ITEMCNT" val="2"/>
  <p:tag name="KSO_WM_DIAGRAM_VIRTUALLY_FRAME" val="{&quot;height&quot;:220.7,&quot;left&quot;:14.048147572769583,&quot;top&quot;:697.2594881889763,&quot;width&quot;:411.7255138445568}"/>
  <p:tag name="KSO_WM_DIAGRAM_USE_COLOR_VALUE" val="{&quot;color_scheme&quot;:1,&quot;color_type&quot;:1,&quot;theme_color_indexes&quot;:[5,6,5,6,5,6]}"/>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371_3*l_h_i*1_1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20.7,&quot;left&quot;:14.048147572769583,&quot;top&quot;:697.2594881889763,&quot;width&quot;:411.7255138445568}"/>
  <p:tag name="KSO_WM_DIAGRAM_USE_COLOR_VALUE" val="{&quot;color_scheme&quot;:1,&quot;color_type&quot;:1,&quot;theme_color_indexes&quot;:[5,6,5,6,5,6]}"/>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231371_3*l_h_i*1_4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20.7,&quot;left&quot;:14.048147572769583,&quot;top&quot;:697.2594881889763,&quot;width&quot;:411.7255138445568}"/>
  <p:tag name="KSO_WM_DIAGRAM_USE_COLOR_VALUE" val="{&quot;color_scheme&quot;:1,&quot;color_type&quot;:1,&quot;theme_color_indexes&quot;:[5,6,5,6,5,6]}"/>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31371_3*l_h_i*1_3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20.7,&quot;left&quot;:14.048147572769583,&quot;top&quot;:697.2594881889763,&quot;width&quot;:411.7255138445568}"/>
  <p:tag name="KSO_WM_DIAGRAM_USE_COLOR_VALUE" val="{&quot;color_scheme&quot;:1,&quot;color_type&quot;:1,&quot;theme_color_indexes&quot;:[5,6,5,6,5,6]}"/>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1371_3*l_h_i*1_2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20.7,&quot;left&quot;:14.048147572769583,&quot;top&quot;:697.2594881889763,&quot;width&quot;:411.7255138445568}"/>
  <p:tag name="KSO_WM_DIAGRAM_USE_COLOR_VALUE" val="{&quot;color_scheme&quot;:1,&quot;color_type&quot;:1,&quot;theme_color_indexes&quot;:[5,6,5,6,5,6]}"/>
</p:tagLst>
</file>

<file path=ppt/tags/tag111.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231371_3*l_h_i*1_4_3"/>
  <p:tag name="KSO_WM_TEMPLATE_CATEGORY" val="diagram"/>
  <p:tag name="KSO_WM_TEMPLATE_INDEX" val="20231371"/>
  <p:tag name="KSO_WM_UNIT_LAYERLEVEL" val="1_1_1"/>
  <p:tag name="KSO_WM_TAG_VERSION" val="3.0"/>
  <p:tag name="KSO_WM_DIAGRAM_MAX_ITEMCNT" val="6"/>
  <p:tag name="KSO_WM_DIAGRAM_MIN_ITEMCNT" val="2"/>
  <p:tag name="KSO_WM_DIAGRAM_VIRTUALLY_FRAME" val="{&quot;height&quot;:220.7,&quot;left&quot;:35.39531496062996,&quot;top&quot;:697.2594881889763,&quot;width&quot;:390.3783464566964}"/>
  <p:tag name="KSO_WM_DIAGRAM_USE_COLOR_VALUE" val="{&quot;color_scheme&quot;:1,&quot;color_type&quot;:1,&quot;theme_color_indexes&quot;:[5,6,5,6,5,6]}"/>
</p:tagLst>
</file>

<file path=ppt/tags/tag112.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4"/>
  <p:tag name="KSO_WM_UNIT_ID" val="diagram20231371_3*l_h_i*1_4_4"/>
  <p:tag name="KSO_WM_TEMPLATE_CATEGORY" val="diagram"/>
  <p:tag name="KSO_WM_TEMPLATE_INDEX" val="20231371"/>
  <p:tag name="KSO_WM_UNIT_LAYERLEVEL" val="1_1_1"/>
  <p:tag name="KSO_WM_TAG_VERSION" val="3.0"/>
  <p:tag name="KSO_WM_DIAGRAM_MAX_ITEMCNT" val="6"/>
  <p:tag name="KSO_WM_DIAGRAM_MIN_ITEMCNT" val="2"/>
  <p:tag name="KSO_WM_DIAGRAM_VIRTUALLY_FRAME" val="{&quot;height&quot;:220.7,&quot;left&quot;:35.39531496062996,&quot;top&quot;:697.2594881889763,&quot;width&quot;:390.3783464566964}"/>
  <p:tag name="KSO_WM_DIAGRAM_USE_COLOR_VALUE" val="{&quot;color_scheme&quot;:1,&quot;color_type&quot;:1,&quot;theme_color_indexes&quot;:[5,6,5,6,5,6]}"/>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231371_3*l_h_i*1_4_1"/>
  <p:tag name="KSO_WM_TEMPLATE_CATEGORY" val="diagram"/>
  <p:tag name="KSO_WM_TEMPLATE_INDEX" val="20231371"/>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220.7,&quot;left&quot;:35.39531496062996,&quot;top&quot;:697.2594881889763,&quot;width&quot;:390.3783464566964}"/>
  <p:tag name="KSO_WM_DIAGRAM_USE_COLOR_VALUE" val="{&quot;color_scheme&quot;:1,&quot;color_type&quot;:1,&quot;theme_color_indexes&quot;:[5,6,5,6,5,6]}"/>
</p:tagLst>
</file>

<file path=ppt/tags/tag114.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231371_3*l_h_i*1_4_3"/>
  <p:tag name="KSO_WM_TEMPLATE_CATEGORY" val="diagram"/>
  <p:tag name="KSO_WM_TEMPLATE_INDEX" val="20231371"/>
  <p:tag name="KSO_WM_UNIT_LAYERLEVEL" val="1_1_1"/>
  <p:tag name="KSO_WM_TAG_VERSION" val="3.0"/>
  <p:tag name="KSO_WM_DIAGRAM_MAX_ITEMCNT" val="6"/>
  <p:tag name="KSO_WM_DIAGRAM_MIN_ITEMCNT" val="2"/>
  <p:tag name="KSO_WM_DIAGRAM_VIRTUALLY_FRAME" val="{&quot;height&quot;:220.7,&quot;left&quot;:14.760094708349195,&quot;top&quot;:697.2594881889763,&quot;width&quot;:411.01356670897724}"/>
  <p:tag name="KSO_WM_DIAGRAM_USE_COLOR_VALUE" val="{&quot;color_scheme&quot;:1,&quot;color_type&quot;:1,&quot;theme_color_indexes&quot;:[5,6,5,6,5,6]}"/>
</p:tagLst>
</file>

<file path=ppt/tags/tag115.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4"/>
  <p:tag name="KSO_WM_UNIT_ID" val="diagram20231371_3*l_h_i*1_4_4"/>
  <p:tag name="KSO_WM_TEMPLATE_CATEGORY" val="diagram"/>
  <p:tag name="KSO_WM_TEMPLATE_INDEX" val="20231371"/>
  <p:tag name="KSO_WM_UNIT_LAYERLEVEL" val="1_1_1"/>
  <p:tag name="KSO_WM_TAG_VERSION" val="3.0"/>
  <p:tag name="KSO_WM_DIAGRAM_MAX_ITEMCNT" val="6"/>
  <p:tag name="KSO_WM_DIAGRAM_MIN_ITEMCNT" val="2"/>
  <p:tag name="KSO_WM_DIAGRAM_VIRTUALLY_FRAME" val="{&quot;height&quot;:220.7,&quot;left&quot;:14.760094708349195,&quot;top&quot;:697.2594881889763,&quot;width&quot;:411.01356670897724}"/>
  <p:tag name="KSO_WM_DIAGRAM_USE_COLOR_VALUE" val="{&quot;color_scheme&quot;:1,&quot;color_type&quot;:1,&quot;theme_color_indexes&quot;:[5,6,5,6,5,6]}"/>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231371_3*l_h_i*1_4_1"/>
  <p:tag name="KSO_WM_TEMPLATE_CATEGORY" val="diagram"/>
  <p:tag name="KSO_WM_TEMPLATE_INDEX" val="20231371"/>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220.7,&quot;left&quot;:14.760094708349195,&quot;top&quot;:697.2594881889763,&quot;width&quot;:411.01356670897724}"/>
  <p:tag name="KSO_WM_DIAGRAM_USE_COLOR_VALUE" val="{&quot;color_scheme&quot;:1,&quot;color_type&quot;:1,&quot;theme_color_indexes&quot;:[5,6,5,6,5,6]}"/>
</p:tagLst>
</file>

<file path=ppt/tags/tag117.xml><?xml version="1.0" encoding="utf-8"?>
<p:tagLst xmlns:p="http://schemas.openxmlformats.org/presentationml/2006/main">
  <p:tag name="RESOURCE_RECORD_KEY" val="{&quot;70&quot;:[3314048,3315787,3320071,3316386]}"/>
</p:tagLst>
</file>

<file path=ppt/tags/tag118.xml><?xml version="1.0" encoding="utf-8"?>
<p:tagLst xmlns:p="http://schemas.openxmlformats.org/presentationml/2006/main">
  <p:tag name="RESOURCE_RECORD_KEY" val="{&quot;70&quot;:[3314048,3315787,3320071,3316386]}"/>
</p:tagLst>
</file>

<file path=ppt/tags/tag119.xml><?xml version="1.0" encoding="utf-8"?>
<p:tagLst xmlns:p="http://schemas.openxmlformats.org/presentationml/2006/main">
  <p:tag name="commondata" val="eyJoZGlkIjoiMzUwMmYzNzA2NWMwZWZmY2ZmMDA0ZWUyODcxZWFhYmEifQ=="/>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DIAGRAM_VIRTUALLY_FRAME" val="{&quot;height&quot;:252.05,&quot;left&quot;:41.8,&quot;top&quot;:136.35,&quot;width&quot;:515.25}"/>
</p:tagLst>
</file>

<file path=ppt/tags/tag16.xml><?xml version="1.0" encoding="utf-8"?>
<p:tagLst xmlns:p="http://schemas.openxmlformats.org/presentationml/2006/main">
  <p:tag name="KSO_WM_DIAGRAM_VIRTUALLY_FRAME" val="{&quot;height&quot;:252.05,&quot;left&quot;:41.8,&quot;top&quot;:136.35,&quot;width&quot;:515.25}"/>
</p:tagLst>
</file>

<file path=ppt/tags/tag17.xml><?xml version="1.0" encoding="utf-8"?>
<p:tagLst xmlns:p="http://schemas.openxmlformats.org/presentationml/2006/main">
  <p:tag name="KSO_WM_DIAGRAM_VIRTUALLY_FRAME" val="{&quot;height&quot;:252.05,&quot;left&quot;:41.8,&quot;top&quot;:136.35,&quot;width&quot;:515.25}"/>
</p:tagLst>
</file>

<file path=ppt/tags/tag18.xml><?xml version="1.0" encoding="utf-8"?>
<p:tagLst xmlns:p="http://schemas.openxmlformats.org/presentationml/2006/main">
  <p:tag name="KSO_WM_DIAGRAM_VIRTUALLY_FRAME" val="{&quot;height&quot;:252.05,&quot;left&quot;:41.8,&quot;top&quot;:136.35,&quot;width&quot;:515.25}"/>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DIAGRAM_VIRTUALLY_FRAME" val="{&quot;height&quot;:530.9,&quot;left&quot;:25.8,&quot;top&quot;:111.4,&quot;width&quot;:524.55}"/>
</p:tagLst>
</file>

<file path=ppt/tags/tag21.xml><?xml version="1.0" encoding="utf-8"?>
<p:tagLst xmlns:p="http://schemas.openxmlformats.org/presentationml/2006/main">
  <p:tag name="KSO_WM_DIAGRAM_VIRTUALLY_FRAME" val="{&quot;height&quot;:530.9,&quot;left&quot;:25.8,&quot;top&quot;:111.4,&quot;width&quot;:524.55}"/>
</p:tagLst>
</file>

<file path=ppt/tags/tag22.xml><?xml version="1.0" encoding="utf-8"?>
<p:tagLst xmlns:p="http://schemas.openxmlformats.org/presentationml/2006/main">
  <p:tag name="KSO_WM_DIAGRAM_VIRTUALLY_FRAME" val="{&quot;height&quot;:530.9,&quot;left&quot;:25.8,&quot;top&quot;:111.4,&quot;width&quot;:524.55}"/>
</p:tagLst>
</file>

<file path=ppt/tags/tag23.xml><?xml version="1.0" encoding="utf-8"?>
<p:tagLst xmlns:p="http://schemas.openxmlformats.org/presentationml/2006/main">
  <p:tag name="KSO_WM_DIAGRAM_VIRTUALLY_FRAME" val="{&quot;height&quot;:530.9,&quot;left&quot;:25.8,&quot;top&quot;:111.4,&quot;width&quot;:524.55}"/>
</p:tagLst>
</file>

<file path=ppt/tags/tag24.xml><?xml version="1.0" encoding="utf-8"?>
<p:tagLst xmlns:p="http://schemas.openxmlformats.org/presentationml/2006/main">
  <p:tag name="KSO_WM_DIAGRAM_VIRTUALLY_FRAME" val="{&quot;height&quot;:530.9,&quot;left&quot;:25.8,&quot;top&quot;:111.4,&quot;width&quot;:524.55}"/>
</p:tagLst>
</file>

<file path=ppt/tags/tag25.xml><?xml version="1.0" encoding="utf-8"?>
<p:tagLst xmlns:p="http://schemas.openxmlformats.org/presentationml/2006/main">
  <p:tag name="KSO_WM_DIAGRAM_VIRTUALLY_FRAME" val="{&quot;height&quot;:530.9,&quot;left&quot;:25.8,&quot;top&quot;:111.4,&quot;width&quot;:524.55}"/>
</p:tagLst>
</file>

<file path=ppt/tags/tag26.xml><?xml version="1.0" encoding="utf-8"?>
<p:tagLst xmlns:p="http://schemas.openxmlformats.org/presentationml/2006/main">
  <p:tag name="KSO_WM_DIAGRAM_VIRTUALLY_FRAME" val="{&quot;height&quot;:530.9,&quot;left&quot;:25.8,&quot;top&quot;:111.4,&quot;width&quot;:524.55}"/>
</p:tagLst>
</file>

<file path=ppt/tags/tag27.xml><?xml version="1.0" encoding="utf-8"?>
<p:tagLst xmlns:p="http://schemas.openxmlformats.org/presentationml/2006/main">
  <p:tag name="KSO_WM_DIAGRAM_VIRTUALLY_FRAME" val="{&quot;height&quot;:530.9,&quot;left&quot;:25.8,&quot;top&quot;:111.4,&quot;width&quot;:524.55}"/>
</p:tagLst>
</file>

<file path=ppt/tags/tag28.xml><?xml version="1.0" encoding="utf-8"?>
<p:tagLst xmlns:p="http://schemas.openxmlformats.org/presentationml/2006/main">
  <p:tag name="RESOURCE_RECORD_KEY" val="{&quot;70&quot;:[3314048,3315787]}"/>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DIAGRAM_VIRTUALLY_FRAME" val="{&quot;height&quot;:699.75,&quot;left&quot;:21.95,&quot;top&quot;:117.2,&quot;width&quot;:1210.65}"/>
</p:tagLst>
</file>

<file path=ppt/tags/tag31.xml><?xml version="1.0" encoding="utf-8"?>
<p:tagLst xmlns:p="http://schemas.openxmlformats.org/presentationml/2006/main">
  <p:tag name="KSO_WM_DIAGRAM_VIRTUALLY_FRAME" val="{&quot;height&quot;:699.75,&quot;left&quot;:21.95,&quot;top&quot;:117.2,&quot;width&quot;:1210.65}"/>
</p:tagLst>
</file>

<file path=ppt/tags/tag32.xml><?xml version="1.0" encoding="utf-8"?>
<p:tagLst xmlns:p="http://schemas.openxmlformats.org/presentationml/2006/main">
  <p:tag name="KSO_WM_DIAGRAM_VIRTUALLY_FRAME" val="{&quot;height&quot;:699.75,&quot;left&quot;:21.95,&quot;top&quot;:117.2,&quot;width&quot;:1210.65}"/>
</p:tagLst>
</file>

<file path=ppt/tags/tag33.xml><?xml version="1.0" encoding="utf-8"?>
<p:tagLst xmlns:p="http://schemas.openxmlformats.org/presentationml/2006/main">
  <p:tag name="KSO_WM_DIAGRAM_VIRTUALLY_FRAME" val="{&quot;height&quot;:699.75,&quot;left&quot;:21.95,&quot;top&quot;:117.2,&quot;width&quot;:1210.65}"/>
</p:tagLst>
</file>

<file path=ppt/tags/tag34.xml><?xml version="1.0" encoding="utf-8"?>
<p:tagLst xmlns:p="http://schemas.openxmlformats.org/presentationml/2006/main">
  <p:tag name="KSO_WM_DIAGRAM_VIRTUALLY_FRAME" val="{&quot;height&quot;:699.75,&quot;left&quot;:21.95,&quot;top&quot;:117.2,&quot;width&quot;:1210.65}"/>
</p:tagLst>
</file>

<file path=ppt/tags/tag35.xml><?xml version="1.0" encoding="utf-8"?>
<p:tagLst xmlns:p="http://schemas.openxmlformats.org/presentationml/2006/main">
  <p:tag name="KSO_WM_DIAGRAM_VIRTUALLY_FRAME" val="{&quot;height&quot;:699.75,&quot;left&quot;:21.95,&quot;top&quot;:117.2,&quot;width&quot;:1210.65}"/>
</p:tagLst>
</file>

<file path=ppt/tags/tag36.xml><?xml version="1.0" encoding="utf-8"?>
<p:tagLst xmlns:p="http://schemas.openxmlformats.org/presentationml/2006/main">
  <p:tag name="KSO_WM_DIAGRAM_VIRTUALLY_FRAME" val="{&quot;height&quot;:699.75,&quot;left&quot;:21.95,&quot;top&quot;:117.2,&quot;width&quot;:1210.65}"/>
</p:tagLst>
</file>

<file path=ppt/tags/tag37.xml><?xml version="1.0" encoding="utf-8"?>
<p:tagLst xmlns:p="http://schemas.openxmlformats.org/presentationml/2006/main">
  <p:tag name="KSO_WM_DIAGRAM_VIRTUALLY_FRAME" val="{&quot;height&quot;:699.75,&quot;left&quot;:21.95,&quot;top&quot;:117.2,&quot;width&quot;:1210.65}"/>
</p:tagLst>
</file>

<file path=ppt/tags/tag38.xml><?xml version="1.0" encoding="utf-8"?>
<p:tagLst xmlns:p="http://schemas.openxmlformats.org/presentationml/2006/main">
  <p:tag name="KSO_WM_DIAGRAM_VIRTUALLY_FRAME" val="{&quot;height&quot;:699.75,&quot;left&quot;:21.95,&quot;top&quot;:117.2,&quot;width&quot;:1210.65}"/>
</p:tagLst>
</file>

<file path=ppt/tags/tag39.xml><?xml version="1.0" encoding="utf-8"?>
<p:tagLst xmlns:p="http://schemas.openxmlformats.org/presentationml/2006/main">
  <p:tag name="KSO_WM_DIAGRAM_VIRTUALLY_FRAME" val="{&quot;height&quot;:699.75,&quot;left&quot;:21.95,&quot;top&quot;:117.2,&quot;width&quot;:1210.65}"/>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DIAGRAM_VIRTUALLY_FRAME" val="{&quot;height&quot;:699.75,&quot;left&quot;:21.95,&quot;top&quot;:117.2,&quot;width&quot;:1210.65}"/>
</p:tagLst>
</file>

<file path=ppt/tags/tag41.xml><?xml version="1.0" encoding="utf-8"?>
<p:tagLst xmlns:p="http://schemas.openxmlformats.org/presentationml/2006/main">
  <p:tag name="KSO_WM_DIAGRAM_VIRTUALLY_FRAME" val="{&quot;height&quot;:699.75,&quot;left&quot;:21.95,&quot;top&quot;:117.2,&quot;width&quot;:1210.65}"/>
</p:tagLst>
</file>

<file path=ppt/tags/tag42.xml><?xml version="1.0" encoding="utf-8"?>
<p:tagLst xmlns:p="http://schemas.openxmlformats.org/presentationml/2006/main">
  <p:tag name="RESOURCE_RECORD_KEY" val="{&quot;70&quot;:[3314048,3315787]}"/>
</p:tagLst>
</file>

<file path=ppt/tags/tag43.xml><?xml version="1.0" encoding="utf-8"?>
<p:tagLst xmlns:p="http://schemas.openxmlformats.org/presentationml/2006/main">
  <p:tag name="KSO_WM_DIAGRAM_VIRTUALLY_FRAME" val="{&quot;height&quot;:191.95,&quot;left&quot;:40.65,&quot;top&quot;:169.4,&quot;width&quot;:514.5}"/>
</p:tagLst>
</file>

<file path=ppt/tags/tag44.xml><?xml version="1.0" encoding="utf-8"?>
<p:tagLst xmlns:p="http://schemas.openxmlformats.org/presentationml/2006/main">
  <p:tag name="KSO_WM_DIAGRAM_VIRTUALLY_FRAME" val="{&quot;height&quot;:191.95,&quot;left&quot;:40.65,&quot;top&quot;:169.4,&quot;width&quot;:514.5}"/>
</p:tagLst>
</file>

<file path=ppt/tags/tag45.xml><?xml version="1.0" encoding="utf-8"?>
<p:tagLst xmlns:p="http://schemas.openxmlformats.org/presentationml/2006/main">
  <p:tag name="KSO_WM_DIAGRAM_VIRTUALLY_FRAME" val="{&quot;height&quot;:191.95,&quot;left&quot;:40.65,&quot;top&quot;:169.4,&quot;width&quot;:514.5}"/>
</p:tagLst>
</file>

<file path=ppt/tags/tag46.xml><?xml version="1.0" encoding="utf-8"?>
<p:tagLst xmlns:p="http://schemas.openxmlformats.org/presentationml/2006/main">
  <p:tag name="KSO_WM_DIAGRAM_VIRTUALLY_FRAME" val="{&quot;height&quot;:191.95,&quot;left&quot;:40.65,&quot;top&quot;:169.4,&quot;width&quot;:514.5}"/>
</p:tagLst>
</file>

<file path=ppt/tags/tag47.xml><?xml version="1.0" encoding="utf-8"?>
<p:tagLst xmlns:p="http://schemas.openxmlformats.org/presentationml/2006/main">
  <p:tag name="KSO_WM_DIAGRAM_VIRTUALLY_FRAME" val="{&quot;height&quot;:191.95,&quot;left&quot;:40.65,&quot;top&quot;:169.4,&quot;width&quot;:514.5}"/>
</p:tagLst>
</file>

<file path=ppt/tags/tag48.xml><?xml version="1.0" encoding="utf-8"?>
<p:tagLst xmlns:p="http://schemas.openxmlformats.org/presentationml/2006/main">
  <p:tag name="KSO_WM_DIAGRAM_VIRTUALLY_FRAME" val="{&quot;height&quot;:191.95,&quot;left&quot;:40.65,&quot;top&quot;:169.4,&quot;width&quot;:514.5}"/>
</p:tagLst>
</file>

<file path=ppt/tags/tag49.xml><?xml version="1.0" encoding="utf-8"?>
<p:tagLst xmlns:p="http://schemas.openxmlformats.org/presentationml/2006/main">
  <p:tag name="KSO_WM_DIAGRAM_VIRTUALLY_FRAME" val="{&quot;height&quot;:191.95,&quot;left&quot;:40.65,&quot;top&quot;:169.4,&quot;width&quot;:514.5}"/>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DIAGRAM_VIRTUALLY_FRAME" val="{&quot;height&quot;:191.95,&quot;left&quot;:40.65,&quot;top&quot;:169.4,&quot;width&quot;:514.5}"/>
</p:tagLst>
</file>

<file path=ppt/tags/tag51.xml><?xml version="1.0" encoding="utf-8"?>
<p:tagLst xmlns:p="http://schemas.openxmlformats.org/presentationml/2006/main">
  <p:tag name="KSO_WM_DIAGRAM_VIRTUALLY_FRAME" val="{&quot;height&quot;:191.95,&quot;left&quot;:40.65,&quot;top&quot;:169.4,&quot;width&quot;:514.5}"/>
</p:tagLst>
</file>

<file path=ppt/tags/tag52.xml><?xml version="1.0" encoding="utf-8"?>
<p:tagLst xmlns:p="http://schemas.openxmlformats.org/presentationml/2006/main">
  <p:tag name="KSO_WM_DIAGRAM_VIRTUALLY_FRAME" val="{&quot;height&quot;:191.95,&quot;left&quot;:40.65,&quot;top&quot;:169.4,&quot;width&quot;:514.5}"/>
</p:tagLst>
</file>

<file path=ppt/tags/tag53.xml><?xml version="1.0" encoding="utf-8"?>
<p:tagLst xmlns:p="http://schemas.openxmlformats.org/presentationml/2006/main">
  <p:tag name="KSO_WM_DIAGRAM_VIRTUALLY_FRAME" val="{&quot;height&quot;:191.95,&quot;left&quot;:40.65,&quot;top&quot;:169.4,&quot;width&quot;:514.5}"/>
</p:tagLst>
</file>

<file path=ppt/tags/tag54.xml><?xml version="1.0" encoding="utf-8"?>
<p:tagLst xmlns:p="http://schemas.openxmlformats.org/presentationml/2006/main">
  <p:tag name="KSO_WM_DIAGRAM_VIRTUALLY_FRAME" val="{&quot;height&quot;:191.95,&quot;left&quot;:40.65,&quot;top&quot;:169.4,&quot;width&quot;:514.5}"/>
</p:tagLst>
</file>

<file path=ppt/tags/tag55.xml><?xml version="1.0" encoding="utf-8"?>
<p:tagLst xmlns:p="http://schemas.openxmlformats.org/presentationml/2006/main">
  <p:tag name="KSO_WM_DIAGRAM_VIRTUALLY_FRAME" val="{&quot;height&quot;:191.95,&quot;left&quot;:40.65,&quot;top&quot;:169.4,&quot;width&quot;:514.5}"/>
</p:tagLst>
</file>

<file path=ppt/tags/tag56.xml><?xml version="1.0" encoding="utf-8"?>
<p:tagLst xmlns:p="http://schemas.openxmlformats.org/presentationml/2006/main">
  <p:tag name="KSO_WM_DIAGRAM_VIRTUALLY_FRAME" val="{&quot;height&quot;:191.95,&quot;left&quot;:40.65,&quot;top&quot;:169.4,&quot;width&quot;:514.5}"/>
</p:tagLst>
</file>

<file path=ppt/tags/tag57.xml><?xml version="1.0" encoding="utf-8"?>
<p:tagLst xmlns:p="http://schemas.openxmlformats.org/presentationml/2006/main">
  <p:tag name="KSO_WM_DIAGRAM_VIRTUALLY_FRAME" val="{&quot;height&quot;:191.95,&quot;left&quot;:40.65,&quot;top&quot;:169.4,&quot;width&quot;:514.5}"/>
</p:tagLst>
</file>

<file path=ppt/tags/tag58.xml><?xml version="1.0" encoding="utf-8"?>
<p:tagLst xmlns:p="http://schemas.openxmlformats.org/presentationml/2006/main">
  <p:tag name="KSO_WM_DIAGRAM_VIRTUALLY_FRAME" val="{&quot;height&quot;:191.95,&quot;left&quot;:40.65,&quot;top&quot;:169.4,&quot;width&quot;:514.5}"/>
</p:tagLst>
</file>

<file path=ppt/tags/tag59.xml><?xml version="1.0" encoding="utf-8"?>
<p:tagLst xmlns:p="http://schemas.openxmlformats.org/presentationml/2006/main">
  <p:tag name="KSO_WM_DIAGRAM_VIRTUALLY_FRAME" val="{&quot;height&quot;:191.95,&quot;left&quot;:40.65,&quot;top&quot;:169.4,&quot;width&quot;:514.5}"/>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DIAGRAM_VIRTUALLY_FRAME" val="{&quot;height&quot;:191.95,&quot;left&quot;:40.65,&quot;top&quot;:169.4,&quot;width&quot;:514.5}"/>
</p:tagLst>
</file>

<file path=ppt/tags/tag61.xml><?xml version="1.0" encoding="utf-8"?>
<p:tagLst xmlns:p="http://schemas.openxmlformats.org/presentationml/2006/main">
  <p:tag name="RESOURCE_RECORD_KEY" val="{&quot;70&quot;:[3314048,3315787]}"/>
</p:tagLst>
</file>

<file path=ppt/tags/tag62.xml><?xml version="1.0" encoding="utf-8"?>
<p:tagLst xmlns:p="http://schemas.openxmlformats.org/presentationml/2006/main">
  <p:tag name="RESOURCE_RECORD_KEY" val="{&quot;70&quot;:[3314048,3315787]}"/>
</p:tagLst>
</file>

<file path=ppt/tags/tag63.xml><?xml version="1.0" encoding="utf-8"?>
<p:tagLst xmlns:p="http://schemas.openxmlformats.org/presentationml/2006/main">
  <p:tag name="RESOURCE_RECORD_KEY" val="{&quot;70&quot;:[3314048,3315787]}"/>
</p:tagLst>
</file>

<file path=ppt/tags/tag64.xml><?xml version="1.0" encoding="utf-8"?>
<p:tagLst xmlns:p="http://schemas.openxmlformats.org/presentationml/2006/main">
  <p:tag name="RESOURCE_RECORD_KEY" val="{&quot;70&quot;:[3314048,3315787]}"/>
</p:tagLst>
</file>

<file path=ppt/tags/tag65.xml><?xml version="1.0" encoding="utf-8"?>
<p:tagLst xmlns:p="http://schemas.openxmlformats.org/presentationml/2006/main">
  <p:tag name="RESOURCE_RECORD_KEY" val="{&quot;70&quot;:[3314048,3315787]}"/>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RESOURCE_RECORD_KEY" val="{&quot;70&quot;:[3314048,3315787]}"/>
</p:tagLst>
</file>

<file path=ppt/tags/tag68.xml><?xml version="1.0" encoding="utf-8"?>
<p:tagLst xmlns:p="http://schemas.openxmlformats.org/presentationml/2006/main">
  <p:tag name="KSO_WM_DIAGRAM_VIRTUALLY_FRAME" val="{&quot;height&quot;:255.15,&quot;left&quot;:66.6,&quot;top&quot;:184.25,&quot;width&quot;:458.95}"/>
</p:tagLst>
</file>

<file path=ppt/tags/tag69.xml><?xml version="1.0" encoding="utf-8"?>
<p:tagLst xmlns:p="http://schemas.openxmlformats.org/presentationml/2006/main">
  <p:tag name="KSO_WM_DIAGRAM_VIRTUALLY_FRAME" val="{&quot;height&quot;:255.15,&quot;left&quot;:66.6,&quot;top&quot;:184.25,&quot;width&quot;:458.95}"/>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DIAGRAM_VIRTUALLY_FRAME" val="{&quot;height&quot;:255.15,&quot;left&quot;:66.6,&quot;top&quot;:184.25,&quot;width&quot;:458.95}"/>
</p:tagLst>
</file>

<file path=ppt/tags/tag71.xml><?xml version="1.0" encoding="utf-8"?>
<p:tagLst xmlns:p="http://schemas.openxmlformats.org/presentationml/2006/main">
  <p:tag name="KSO_WM_DIAGRAM_VIRTUALLY_FRAME" val="{&quot;height&quot;:255.15,&quot;left&quot;:66.6,&quot;top&quot;:184.25,&quot;width&quot;:458.95}"/>
</p:tagLst>
</file>

<file path=ppt/tags/tag72.xml><?xml version="1.0" encoding="utf-8"?>
<p:tagLst xmlns:p="http://schemas.openxmlformats.org/presentationml/2006/main">
  <p:tag name="RESOURCE_RECORD_KEY" val="{&quot;70&quot;:[3314048,3315787]}"/>
</p:tagLst>
</file>

<file path=ppt/tags/tag73.xml><?xml version="1.0" encoding="utf-8"?>
<p:tagLst xmlns:p="http://schemas.openxmlformats.org/presentationml/2006/main">
  <p:tag name="KSO_WM_DIAGRAM_VIRTUALLY_FRAME" val="{&quot;height&quot;:686,&quot;left&quot;:42.6,&quot;top&quot;:116.6,&quot;width&quot;:515.1}"/>
</p:tagLst>
</file>

<file path=ppt/tags/tag74.xml><?xml version="1.0" encoding="utf-8"?>
<p:tagLst xmlns:p="http://schemas.openxmlformats.org/presentationml/2006/main">
  <p:tag name="KSO_WM_DIAGRAM_VIRTUALLY_FRAME" val="{&quot;height&quot;:686,&quot;left&quot;:42.6,&quot;top&quot;:116.6,&quot;width&quot;:515.1}"/>
</p:tagLst>
</file>

<file path=ppt/tags/tag75.xml><?xml version="1.0" encoding="utf-8"?>
<p:tagLst xmlns:p="http://schemas.openxmlformats.org/presentationml/2006/main">
  <p:tag name="KSO_WM_DIAGRAM_VIRTUALLY_FRAME" val="{&quot;height&quot;:686,&quot;left&quot;:42.6,&quot;top&quot;:116.6,&quot;width&quot;:515.1}"/>
</p:tagLst>
</file>

<file path=ppt/tags/tag76.xml><?xml version="1.0" encoding="utf-8"?>
<p:tagLst xmlns:p="http://schemas.openxmlformats.org/presentationml/2006/main">
  <p:tag name="KSO_WM_DIAGRAM_VIRTUALLY_FRAME" val="{&quot;height&quot;:686,&quot;left&quot;:42.6,&quot;top&quot;:116.6,&quot;width&quot;:515.1}"/>
</p:tagLst>
</file>

<file path=ppt/tags/tag77.xml><?xml version="1.0" encoding="utf-8"?>
<p:tagLst xmlns:p="http://schemas.openxmlformats.org/presentationml/2006/main">
  <p:tag name="KSO_WM_DIAGRAM_VIRTUALLY_FRAME" val="{&quot;height&quot;:686,&quot;left&quot;:42.6,&quot;top&quot;:116.6,&quot;width&quot;:515.1}"/>
</p:tagLst>
</file>

<file path=ppt/tags/tag78.xml><?xml version="1.0" encoding="utf-8"?>
<p:tagLst xmlns:p="http://schemas.openxmlformats.org/presentationml/2006/main">
  <p:tag name="KSO_WM_DIAGRAM_VIRTUALLY_FRAME" val="{&quot;height&quot;:686,&quot;left&quot;:42.6,&quot;top&quot;:116.6,&quot;width&quot;:515.1}"/>
</p:tagLst>
</file>

<file path=ppt/tags/tag79.xml><?xml version="1.0" encoding="utf-8"?>
<p:tagLst xmlns:p="http://schemas.openxmlformats.org/presentationml/2006/main">
  <p:tag name="KSO_WM_DIAGRAM_VIRTUALLY_FRAME" val="{&quot;height&quot;:686,&quot;left&quot;:42.6,&quot;top&quot;:116.6,&quot;width&quot;:515.1}"/>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DIAGRAM_VIRTUALLY_FRAME" val="{&quot;height&quot;:686,&quot;left&quot;:42.6,&quot;top&quot;:116.6,&quot;width&quot;:515.1}"/>
</p:tagLst>
</file>

<file path=ppt/tags/tag81.xml><?xml version="1.0" encoding="utf-8"?>
<p:tagLst xmlns:p="http://schemas.openxmlformats.org/presentationml/2006/main">
  <p:tag name="KSO_WM_DIAGRAM_VIRTUALLY_FRAME" val="{&quot;height&quot;:686,&quot;left&quot;:42.6,&quot;top&quot;:116.6,&quot;width&quot;:515.1}"/>
</p:tagLst>
</file>

<file path=ppt/tags/tag82.xml><?xml version="1.0" encoding="utf-8"?>
<p:tagLst xmlns:p="http://schemas.openxmlformats.org/presentationml/2006/main">
  <p:tag name="KSO_WM_DIAGRAM_VIRTUALLY_FRAME" val="{&quot;height&quot;:686,&quot;left&quot;:42.6,&quot;top&quot;:116.6,&quot;width&quot;:515.1}"/>
</p:tagLst>
</file>

<file path=ppt/tags/tag83.xml><?xml version="1.0" encoding="utf-8"?>
<p:tagLst xmlns:p="http://schemas.openxmlformats.org/presentationml/2006/main">
  <p:tag name="KSO_WM_DIAGRAM_VIRTUALLY_FRAME" val="{&quot;height&quot;:686,&quot;left&quot;:42.6,&quot;top&quot;:116.6,&quot;width&quot;:515.1}"/>
</p:tagLst>
</file>

<file path=ppt/tags/tag84.xml><?xml version="1.0" encoding="utf-8"?>
<p:tagLst xmlns:p="http://schemas.openxmlformats.org/presentationml/2006/main">
  <p:tag name="KSO_WM_DIAGRAM_VIRTUALLY_FRAME" val="{&quot;height&quot;:686,&quot;left&quot;:42.6,&quot;top&quot;:116.6,&quot;width&quot;:515.1}"/>
</p:tagLst>
</file>

<file path=ppt/tags/tag85.xml><?xml version="1.0" encoding="utf-8"?>
<p:tagLst xmlns:p="http://schemas.openxmlformats.org/presentationml/2006/main">
  <p:tag name="KSO_WM_DIAGRAM_VIRTUALLY_FRAME" val="{&quot;height&quot;:686,&quot;left&quot;:42.6,&quot;top&quot;:116.6,&quot;width&quot;:515.1}"/>
</p:tagLst>
</file>

<file path=ppt/tags/tag86.xml><?xml version="1.0" encoding="utf-8"?>
<p:tagLst xmlns:p="http://schemas.openxmlformats.org/presentationml/2006/main">
  <p:tag name="KSO_WM_DIAGRAM_VIRTUALLY_FRAME" val="{&quot;height&quot;:686,&quot;left&quot;:42.6,&quot;top&quot;:116.6,&quot;width&quot;:515.1}"/>
</p:tagLst>
</file>

<file path=ppt/tags/tag87.xml><?xml version="1.0" encoding="utf-8"?>
<p:tagLst xmlns:p="http://schemas.openxmlformats.org/presentationml/2006/main">
  <p:tag name="KSO_WM_DIAGRAM_VIRTUALLY_FRAME" val="{&quot;height&quot;:686,&quot;left&quot;:42.6,&quot;top&quot;:116.6,&quot;width&quot;:515.1}"/>
</p:tagLst>
</file>

<file path=ppt/tags/tag88.xml><?xml version="1.0" encoding="utf-8"?>
<p:tagLst xmlns:p="http://schemas.openxmlformats.org/presentationml/2006/main">
  <p:tag name="KSO_WM_DIAGRAM_VIRTUALLY_FRAME" val="{&quot;height&quot;:686,&quot;left&quot;:42.6,&quot;top&quot;:116.6,&quot;width&quot;:515.1}"/>
</p:tagLst>
</file>

<file path=ppt/tags/tag89.xml><?xml version="1.0" encoding="utf-8"?>
<p:tagLst xmlns:p="http://schemas.openxmlformats.org/presentationml/2006/main">
  <p:tag name="KSO_WM_DIAGRAM_VIRTUALLY_FRAME" val="{&quot;height&quot;:686,&quot;left&quot;:42.6,&quot;top&quot;:116.6,&quot;width&quot;:515.1}"/>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DIAGRAM_VIRTUALLY_FRAME" val="{&quot;height&quot;:686,&quot;left&quot;:42.6,&quot;top&quot;:116.6,&quot;width&quot;:515.1}"/>
</p:tagLst>
</file>

<file path=ppt/tags/tag91.xml><?xml version="1.0" encoding="utf-8"?>
<p:tagLst xmlns:p="http://schemas.openxmlformats.org/presentationml/2006/main">
  <p:tag name="KSO_WM_DIAGRAM_VIRTUALLY_FRAME" val="{&quot;height&quot;:686,&quot;left&quot;:42.6,&quot;top&quot;:116.6,&quot;width&quot;:515.1}"/>
</p:tagLst>
</file>

<file path=ppt/tags/tag92.xml><?xml version="1.0" encoding="utf-8"?>
<p:tagLst xmlns:p="http://schemas.openxmlformats.org/presentationml/2006/main">
  <p:tag name="KSO_WM_DIAGRAM_VIRTUALLY_FRAME" val="{&quot;height&quot;:686,&quot;left&quot;:42.6,&quot;top&quot;:116.6,&quot;width&quot;:515.1}"/>
</p:tagLst>
</file>

<file path=ppt/tags/tag93.xml><?xml version="1.0" encoding="utf-8"?>
<p:tagLst xmlns:p="http://schemas.openxmlformats.org/presentationml/2006/main">
  <p:tag name="RESOURCE_RECORD_KEY" val="{&quot;70&quot;:[3314048,3315787]}"/>
</p:tagLst>
</file>

<file path=ppt/tags/tag94.xml><?xml version="1.0" encoding="utf-8"?>
<p:tagLst xmlns:p="http://schemas.openxmlformats.org/presentationml/2006/main">
  <p:tag name="RESOURCE_RECORD_KEY" val="{&quot;70&quot;:[3314048,3315787]}"/>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DIAGRAM_VIRTUALLY_FRAME" val="{&quot;height&quot;:255.15,&quot;left&quot;:66.6,&quot;top&quot;:184.25,&quot;width&quot;:458.95}"/>
</p:tagLst>
</file>

<file path=ppt/tags/tag97.xml><?xml version="1.0" encoding="utf-8"?>
<p:tagLst xmlns:p="http://schemas.openxmlformats.org/presentationml/2006/main">
  <p:tag name="KSO_WM_DIAGRAM_VIRTUALLY_FRAME" val="{&quot;height&quot;:255.15,&quot;left&quot;:66.6,&quot;top&quot;:184.25,&quot;width&quot;:458.95}"/>
</p:tagLst>
</file>

<file path=ppt/tags/tag98.xml><?xml version="1.0" encoding="utf-8"?>
<p:tagLst xmlns:p="http://schemas.openxmlformats.org/presentationml/2006/main">
  <p:tag name="KSO_WM_DIAGRAM_VIRTUALLY_FRAME" val="{&quot;height&quot;:255.15,&quot;left&quot;:66.6,&quot;top&quot;:184.25,&quot;width&quot;:458.95}"/>
</p:tagLst>
</file>

<file path=ppt/tags/tag99.xml><?xml version="1.0" encoding="utf-8"?>
<p:tagLst xmlns:p="http://schemas.openxmlformats.org/presentationml/2006/main">
  <p:tag name="KSO_WM_BEAUTIFY_FLAG" val="#wm#"/>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371_3*l_h_i*1_1_3"/>
  <p:tag name="KSO_WM_TEMPLATE_CATEGORY" val="diagram"/>
  <p:tag name="KSO_WM_TEMPLATE_INDEX" val="20231371"/>
  <p:tag name="KSO_WM_UNIT_LAYERLEVEL" val="1_1_1"/>
  <p:tag name="KSO_WM_TAG_VERSION" val="3.0"/>
  <p:tag name="KSO_WM_DIAGRAM_MAX_ITEMCNT" val="6"/>
  <p:tag name="KSO_WM_DIAGRAM_MIN_ITEMCNT" val="2"/>
  <p:tag name="KSO_WM_DIAGRAM_VIRTUALLY_FRAME" val="{&quot;height&quot;:220.7,&quot;left&quot;:14.048147572769583,&quot;top&quot;:697.2594881889763,&quot;width&quot;:411.7255138445568}"/>
  <p:tag name="KSO_WM_DIAGRAM_USE_COLOR_VALUE" val="{&quot;color_scheme&quot;:1,&quot;color_type&quot;:1,&quot;theme_color_indexes&quot;:[5,6,5,6,5,6]}"/>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disywck">
      <a:majorFont>
        <a:latin typeface="FZHei-B01S"/>
        <a:ea typeface="FZHei-B01S"/>
        <a:cs typeface=""/>
      </a:majorFont>
      <a:minorFont>
        <a:latin typeface="FZHei-B01S"/>
        <a:ea typeface="FZHei-B01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3926</Words>
  <Application>WPS 演示</Application>
  <PresentationFormat/>
  <Paragraphs>409</Paragraphs>
  <Slides>25</Slides>
  <Notes>0</Notes>
  <HiddenSlides>0</HiddenSlides>
  <MMClips>0</MMClips>
  <ScaleCrop>false</ScaleCrop>
  <HeadingPairs>
    <vt:vector size="6" baseType="variant">
      <vt:variant>
        <vt:lpstr>已用的字体</vt:lpstr>
      </vt:variant>
      <vt:variant>
        <vt:i4>19</vt:i4>
      </vt:variant>
      <vt:variant>
        <vt:lpstr>主题</vt:lpstr>
      </vt:variant>
      <vt:variant>
        <vt:i4>2</vt:i4>
      </vt:variant>
      <vt:variant>
        <vt:lpstr>幻灯片标题</vt:lpstr>
      </vt:variant>
      <vt:variant>
        <vt:i4>25</vt:i4>
      </vt:variant>
    </vt:vector>
  </HeadingPairs>
  <TitlesOfParts>
    <vt:vector size="46" baseType="lpstr">
      <vt:lpstr>Arial</vt:lpstr>
      <vt:lpstr>宋体</vt:lpstr>
      <vt:lpstr>Wingdings</vt:lpstr>
      <vt:lpstr>Roboto Medium</vt:lpstr>
      <vt:lpstr>Roboto Thin</vt:lpstr>
      <vt:lpstr>ESRI AMFM Electric</vt:lpstr>
      <vt:lpstr>Source Sans Pro</vt:lpstr>
      <vt:lpstr>微软雅黑</vt:lpstr>
      <vt:lpstr>Aparajita</vt:lpstr>
      <vt:lpstr>Nirmala UI</vt:lpstr>
      <vt:lpstr>华文楷体</vt:lpstr>
      <vt:lpstr>方正综艺简体</vt:lpstr>
      <vt:lpstr>Bodoni MT Black</vt:lpstr>
      <vt:lpstr>Times New Roman</vt:lpstr>
      <vt:lpstr>华文隶书</vt:lpstr>
      <vt:lpstr>Times New Roman</vt:lpstr>
      <vt:lpstr>FZHei-B01S</vt:lpstr>
      <vt:lpstr>Arial Unicode MS</vt:lpstr>
      <vt:lpstr>Calibri</vt:lpstr>
      <vt:lpstr>第一PPT，www.1ppt.com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计划书</dc:title>
  <dc:creator>NOP-AN00</dc:creator>
  <cp:lastModifiedBy>Crawler</cp:lastModifiedBy>
  <cp:revision>5</cp:revision>
  <dcterms:created xsi:type="dcterms:W3CDTF">2024-08-30T02:24:00Z</dcterms:created>
  <dcterms:modified xsi:type="dcterms:W3CDTF">2024-08-30T08:13:27Z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8C2E77ACE9EB428BA58E0B561DFFECE8_12</vt:lpwstr>
  </property>
  <property fmtid="{D5CDD505-2E9C-101B-9397-08002B2CF9AE}" pid="3" name="KSOProductBuildVer">
    <vt:lpwstr>2052-12.1.0.17857</vt:lpwstr>
  </property>
</Properties>
</file>